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80" r:id="rId3"/>
    <p:sldId id="275" r:id="rId4"/>
    <p:sldId id="259" r:id="rId5"/>
    <p:sldId id="261" r:id="rId6"/>
    <p:sldId id="265" r:id="rId7"/>
    <p:sldId id="264" r:id="rId8"/>
    <p:sldId id="266" r:id="rId9"/>
    <p:sldId id="281" r:id="rId10"/>
    <p:sldId id="282" r:id="rId11"/>
    <p:sldId id="260" r:id="rId12"/>
    <p:sldId id="270" r:id="rId13"/>
    <p:sldId id="269" r:id="rId14"/>
    <p:sldId id="274" r:id="rId15"/>
    <p:sldId id="258" r:id="rId16"/>
    <p:sldId id="267" r:id="rId17"/>
    <p:sldId id="263" r:id="rId18"/>
    <p:sldId id="276" r:id="rId19"/>
    <p:sldId id="262" r:id="rId20"/>
    <p:sldId id="271" r:id="rId21"/>
    <p:sldId id="268" r:id="rId22"/>
    <p:sldId id="272" r:id="rId23"/>
    <p:sldId id="283" r:id="rId24"/>
    <p:sldId id="273"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6"/>
    <p:restoredTop sz="94694"/>
  </p:normalViewPr>
  <p:slideViewPr>
    <p:cSldViewPr snapToGrid="0" snapToObjects="1">
      <p:cViewPr varScale="1">
        <p:scale>
          <a:sx n="110" d="100"/>
          <a:sy n="110" d="100"/>
        </p:scale>
        <p:origin x="2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technofaq.org/posts/2015/01/games-to-strain-your-brain-and-sharpen-your-mental-powers/" TargetMode="External"/></Relationships>
</file>

<file path=ppt/diagrams/_rels/data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4.svg"/><Relationship Id="rId1"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8.png"/><Relationship Id="rId4" Type="http://schemas.openxmlformats.org/officeDocument/2006/relationships/hyperlink" Target="http://technofaq.org/posts/2015/01/games-to-strain-your-brain-and-sharpen-your-mental-powers/"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svg"/><Relationship Id="rId1" Type="http://schemas.openxmlformats.org/officeDocument/2006/relationships/image" Target="../media/image39.png"/><Relationship Id="rId6" Type="http://schemas.openxmlformats.org/officeDocument/2006/relationships/image" Target="../media/image38.svg"/><Relationship Id="rId5" Type="http://schemas.openxmlformats.org/officeDocument/2006/relationships/image" Target="../media/image41.png"/><Relationship Id="rId4" Type="http://schemas.openxmlformats.org/officeDocument/2006/relationships/image" Target="../media/image3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49E96-3ED2-DD46-989D-CCD380520278}" type="doc">
      <dgm:prSet loTypeId="urn:microsoft.com/office/officeart/2009/3/layout/SubStepProcess" loCatId="icon" qsTypeId="urn:microsoft.com/office/officeart/2005/8/quickstyle/simple1" qsCatId="simple" csTypeId="urn:microsoft.com/office/officeart/2005/8/colors/colorful1" csCatId="colorful" phldr="1"/>
      <dgm:spPr/>
      <dgm:t>
        <a:bodyPr/>
        <a:lstStyle/>
        <a:p>
          <a:endParaRPr lang="en-US"/>
        </a:p>
      </dgm:t>
    </dgm:pt>
    <dgm:pt modelId="{DF42D3FA-EBEC-904D-974D-E91EEF0041C9}">
      <dgm:prSet/>
      <dgm:spPr/>
      <dgm:t>
        <a:bodyPr/>
        <a:lstStyle/>
        <a:p>
          <a:r>
            <a:rPr lang="en-US" dirty="0"/>
            <a:t>How do we learn to be a member</a:t>
          </a:r>
        </a:p>
      </dgm:t>
    </dgm:pt>
    <dgm:pt modelId="{62D97317-739F-D64F-9602-D2C25694826A}" type="parTrans" cxnId="{2EA9E8F9-22C1-2E42-89F1-0865C0C85573}">
      <dgm:prSet/>
      <dgm:spPr/>
      <dgm:t>
        <a:bodyPr/>
        <a:lstStyle/>
        <a:p>
          <a:endParaRPr lang="en-US"/>
        </a:p>
      </dgm:t>
    </dgm:pt>
    <dgm:pt modelId="{C12DE42E-B641-0044-9E18-77F884E8B3A5}" type="sibTrans" cxnId="{2EA9E8F9-22C1-2E42-89F1-0865C0C85573}">
      <dgm:prSet/>
      <dgm:spPr/>
      <dgm:t>
        <a:bodyPr/>
        <a:lstStyle/>
        <a:p>
          <a:endParaRPr lang="en-US"/>
        </a:p>
      </dgm:t>
    </dgm:pt>
    <dgm:pt modelId="{8675DEC2-C0B2-0F48-9AE0-901597AAA9BC}">
      <dgm:prSet/>
      <dgm:spPr/>
      <dgm:t>
        <a:bodyPr/>
        <a:lstStyle/>
        <a:p>
          <a:r>
            <a:rPr lang="en-US" dirty="0"/>
            <a:t>Relationship and Relatedness</a:t>
          </a:r>
        </a:p>
      </dgm:t>
    </dgm:pt>
    <dgm:pt modelId="{8674C986-5802-334D-8A75-116C2B1C5324}" type="parTrans" cxnId="{BB03AB55-BC71-2B4D-84C7-57845FCC40E2}">
      <dgm:prSet/>
      <dgm:spPr/>
      <dgm:t>
        <a:bodyPr/>
        <a:lstStyle/>
        <a:p>
          <a:endParaRPr lang="en-US"/>
        </a:p>
      </dgm:t>
    </dgm:pt>
    <dgm:pt modelId="{105AFAE0-0BBE-0A40-970F-56D293FE12F0}" type="sibTrans" cxnId="{BB03AB55-BC71-2B4D-84C7-57845FCC40E2}">
      <dgm:prSet/>
      <dgm:spPr/>
      <dgm:t>
        <a:bodyPr/>
        <a:lstStyle/>
        <a:p>
          <a:endParaRPr lang="en-US"/>
        </a:p>
      </dgm:t>
    </dgm:pt>
    <dgm:pt modelId="{82A94297-2A1B-BD4B-83B4-B41DDF5F45E4}">
      <dgm:prSet/>
      <dgm:spPr/>
      <dgm:t>
        <a:bodyPr/>
        <a:lstStyle/>
        <a:p>
          <a:r>
            <a:rPr lang="en-US" dirty="0"/>
            <a:t>Making sense of experience in role</a:t>
          </a:r>
        </a:p>
      </dgm:t>
    </dgm:pt>
    <dgm:pt modelId="{8DC74592-09ED-3A4C-878D-E99E7EC78DDB}" type="parTrans" cxnId="{04665462-A122-9949-9536-64CC90581379}">
      <dgm:prSet/>
      <dgm:spPr/>
      <dgm:t>
        <a:bodyPr/>
        <a:lstStyle/>
        <a:p>
          <a:endParaRPr lang="en-US"/>
        </a:p>
      </dgm:t>
    </dgm:pt>
    <dgm:pt modelId="{E3B90515-6C35-A844-BDFE-68DB08BC8F13}" type="sibTrans" cxnId="{04665462-A122-9949-9536-64CC90581379}">
      <dgm:prSet/>
      <dgm:spPr/>
      <dgm:t>
        <a:bodyPr/>
        <a:lstStyle/>
        <a:p>
          <a:endParaRPr lang="en-US"/>
        </a:p>
      </dgm:t>
    </dgm:pt>
    <dgm:pt modelId="{14D37897-62FE-F14C-9B52-999B245BF08E}">
      <dgm:prSet/>
      <dgm:spPr/>
      <dgm:t>
        <a:bodyPr/>
        <a:lstStyle/>
        <a:p>
          <a:r>
            <a:rPr lang="en-US" dirty="0"/>
            <a:t>Institutional Mission as a lens into society</a:t>
          </a:r>
        </a:p>
      </dgm:t>
    </dgm:pt>
    <dgm:pt modelId="{536CAA52-F6A7-5B43-9264-BB66B99ED0C2}" type="parTrans" cxnId="{94DC6684-15E5-D743-AB2B-B6BA5891C0A0}">
      <dgm:prSet/>
      <dgm:spPr/>
      <dgm:t>
        <a:bodyPr/>
        <a:lstStyle/>
        <a:p>
          <a:endParaRPr lang="en-US"/>
        </a:p>
      </dgm:t>
    </dgm:pt>
    <dgm:pt modelId="{5082A725-54B0-5C42-A293-4ABDF60A2116}" type="sibTrans" cxnId="{94DC6684-15E5-D743-AB2B-B6BA5891C0A0}">
      <dgm:prSet/>
      <dgm:spPr/>
      <dgm:t>
        <a:bodyPr/>
        <a:lstStyle/>
        <a:p>
          <a:endParaRPr lang="en-US"/>
        </a:p>
      </dgm:t>
    </dgm:pt>
    <dgm:pt modelId="{5BADF28E-7824-F943-A680-33C5DBD5C124}" type="pres">
      <dgm:prSet presAssocID="{71349E96-3ED2-DD46-989D-CCD380520278}" presName="Name0" presStyleCnt="0">
        <dgm:presLayoutVars>
          <dgm:chMax val="7"/>
          <dgm:dir/>
          <dgm:animOne val="branch"/>
        </dgm:presLayoutVars>
      </dgm:prSet>
      <dgm:spPr/>
    </dgm:pt>
    <dgm:pt modelId="{8A986FDE-5278-364F-AD2D-D43C07808A3C}" type="pres">
      <dgm:prSet presAssocID="{DF42D3FA-EBEC-904D-974D-E91EEF0041C9}" presName="parTx1" presStyleLbl="node1" presStyleIdx="0" presStyleCnt="4"/>
      <dgm:spPr/>
    </dgm:pt>
    <dgm:pt modelId="{9E723AB2-5EC5-504D-B0BC-AB15F8693650}" type="pres">
      <dgm:prSet presAssocID="{8675DEC2-C0B2-0F48-9AE0-901597AAA9BC}" presName="parTx2" presStyleLbl="node1" presStyleIdx="1" presStyleCnt="4"/>
      <dgm:spPr/>
    </dgm:pt>
    <dgm:pt modelId="{EBBE2335-0185-E346-B99F-7FCC5DC55FCD}" type="pres">
      <dgm:prSet presAssocID="{82A94297-2A1B-BD4B-83B4-B41DDF5F45E4}" presName="parTx3" presStyleLbl="node1" presStyleIdx="2" presStyleCnt="4"/>
      <dgm:spPr/>
    </dgm:pt>
    <dgm:pt modelId="{9B1C71A2-D9C6-CC4E-8CA9-F9C8B8EDF4D9}" type="pres">
      <dgm:prSet presAssocID="{14D37897-62FE-F14C-9B52-999B245BF08E}" presName="parTx4" presStyleLbl="node1" presStyleIdx="3" presStyleCnt="4"/>
      <dgm:spPr/>
    </dgm:pt>
  </dgm:ptLst>
  <dgm:cxnLst>
    <dgm:cxn modelId="{FA404704-39FC-3449-98BC-B6252BD5ACED}" type="presOf" srcId="{8675DEC2-C0B2-0F48-9AE0-901597AAA9BC}" destId="{9E723AB2-5EC5-504D-B0BC-AB15F8693650}" srcOrd="0" destOrd="0" presId="urn:microsoft.com/office/officeart/2009/3/layout/SubStepProcess"/>
    <dgm:cxn modelId="{299D1940-E07E-5E47-BE3D-749FC63972F7}" type="presOf" srcId="{DF42D3FA-EBEC-904D-974D-E91EEF0041C9}" destId="{8A986FDE-5278-364F-AD2D-D43C07808A3C}" srcOrd="0" destOrd="0" presId="urn:microsoft.com/office/officeart/2009/3/layout/SubStepProcess"/>
    <dgm:cxn modelId="{BB03AB55-BC71-2B4D-84C7-57845FCC40E2}" srcId="{71349E96-3ED2-DD46-989D-CCD380520278}" destId="{8675DEC2-C0B2-0F48-9AE0-901597AAA9BC}" srcOrd="1" destOrd="0" parTransId="{8674C986-5802-334D-8A75-116C2B1C5324}" sibTransId="{105AFAE0-0BBE-0A40-970F-56D293FE12F0}"/>
    <dgm:cxn modelId="{04665462-A122-9949-9536-64CC90581379}" srcId="{71349E96-3ED2-DD46-989D-CCD380520278}" destId="{82A94297-2A1B-BD4B-83B4-B41DDF5F45E4}" srcOrd="2" destOrd="0" parTransId="{8DC74592-09ED-3A4C-878D-E99E7EC78DDB}" sibTransId="{E3B90515-6C35-A844-BDFE-68DB08BC8F13}"/>
    <dgm:cxn modelId="{94DC6684-15E5-D743-AB2B-B6BA5891C0A0}" srcId="{71349E96-3ED2-DD46-989D-CCD380520278}" destId="{14D37897-62FE-F14C-9B52-999B245BF08E}" srcOrd="3" destOrd="0" parTransId="{536CAA52-F6A7-5B43-9264-BB66B99ED0C2}" sibTransId="{5082A725-54B0-5C42-A293-4ABDF60A2116}"/>
    <dgm:cxn modelId="{62B01F8E-8A87-6043-8320-A97FED4EC016}" type="presOf" srcId="{14D37897-62FE-F14C-9B52-999B245BF08E}" destId="{9B1C71A2-D9C6-CC4E-8CA9-F9C8B8EDF4D9}" srcOrd="0" destOrd="0" presId="urn:microsoft.com/office/officeart/2009/3/layout/SubStepProcess"/>
    <dgm:cxn modelId="{6B50A1CA-89D8-394A-B871-F5795D5ADF43}" type="presOf" srcId="{82A94297-2A1B-BD4B-83B4-B41DDF5F45E4}" destId="{EBBE2335-0185-E346-B99F-7FCC5DC55FCD}" srcOrd="0" destOrd="0" presId="urn:microsoft.com/office/officeart/2009/3/layout/SubStepProcess"/>
    <dgm:cxn modelId="{F450BDD2-D1AC-8048-8B94-FDDED05A23AD}" type="presOf" srcId="{71349E96-3ED2-DD46-989D-CCD380520278}" destId="{5BADF28E-7824-F943-A680-33C5DBD5C124}" srcOrd="0" destOrd="0" presId="urn:microsoft.com/office/officeart/2009/3/layout/SubStepProcess"/>
    <dgm:cxn modelId="{2EA9E8F9-22C1-2E42-89F1-0865C0C85573}" srcId="{71349E96-3ED2-DD46-989D-CCD380520278}" destId="{DF42D3FA-EBEC-904D-974D-E91EEF0041C9}" srcOrd="0" destOrd="0" parTransId="{62D97317-739F-D64F-9602-D2C25694826A}" sibTransId="{C12DE42E-B641-0044-9E18-77F884E8B3A5}"/>
    <dgm:cxn modelId="{E984C8A1-9561-E14E-AC78-DDAC35772EC1}" type="presParOf" srcId="{5BADF28E-7824-F943-A680-33C5DBD5C124}" destId="{8A986FDE-5278-364F-AD2D-D43C07808A3C}" srcOrd="0" destOrd="0" presId="urn:microsoft.com/office/officeart/2009/3/layout/SubStepProcess"/>
    <dgm:cxn modelId="{C4290747-1913-2748-B663-6141075DACAA}" type="presParOf" srcId="{5BADF28E-7824-F943-A680-33C5DBD5C124}" destId="{9E723AB2-5EC5-504D-B0BC-AB15F8693650}" srcOrd="1" destOrd="0" presId="urn:microsoft.com/office/officeart/2009/3/layout/SubStepProcess"/>
    <dgm:cxn modelId="{DFC8E1F8-A1A1-7E4D-8ED7-07A4851D049B}" type="presParOf" srcId="{5BADF28E-7824-F943-A680-33C5DBD5C124}" destId="{EBBE2335-0185-E346-B99F-7FCC5DC55FCD}" srcOrd="2" destOrd="0" presId="urn:microsoft.com/office/officeart/2009/3/layout/SubStepProcess"/>
    <dgm:cxn modelId="{38EBA659-01E1-724C-9A4B-F4369581D487}" type="presParOf" srcId="{5BADF28E-7824-F943-A680-33C5DBD5C124}" destId="{9B1C71A2-D9C6-CC4E-8CA9-F9C8B8EDF4D9}"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913373-5726-4638-AE62-D6C344DB82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182D547-B8F9-434D-9A36-6D75B49CD258}">
      <dgm:prSet/>
      <dgm:spPr/>
      <dgm:t>
        <a:bodyPr/>
        <a:lstStyle/>
        <a:p>
          <a:pPr>
            <a:lnSpc>
              <a:spcPct val="100000"/>
            </a:lnSpc>
          </a:pPr>
          <a:r>
            <a:rPr lang="en-US" i="1" dirty="0"/>
            <a:t>American Culture</a:t>
          </a:r>
          <a:r>
            <a:rPr lang="en-US" dirty="0"/>
            <a:t>: History of slavery</a:t>
          </a:r>
        </a:p>
        <a:p>
          <a:pPr>
            <a:lnSpc>
              <a:spcPct val="100000"/>
            </a:lnSpc>
          </a:pPr>
          <a:r>
            <a:rPr lang="en-US" dirty="0"/>
            <a:t>[America’s mission: integration of differences]</a:t>
          </a:r>
        </a:p>
      </dgm:t>
    </dgm:pt>
    <dgm:pt modelId="{5D97F10D-698B-4858-9EB0-0D80E19AE6A3}" type="parTrans" cxnId="{0C2221FD-FCF6-4EE2-858A-E03445974744}">
      <dgm:prSet/>
      <dgm:spPr/>
      <dgm:t>
        <a:bodyPr/>
        <a:lstStyle/>
        <a:p>
          <a:endParaRPr lang="en-US"/>
        </a:p>
      </dgm:t>
    </dgm:pt>
    <dgm:pt modelId="{A461E8AB-D586-48BB-97BC-EE695266242A}" type="sibTrans" cxnId="{0C2221FD-FCF6-4EE2-858A-E03445974744}">
      <dgm:prSet/>
      <dgm:spPr/>
      <dgm:t>
        <a:bodyPr/>
        <a:lstStyle/>
        <a:p>
          <a:endParaRPr lang="en-US"/>
        </a:p>
      </dgm:t>
    </dgm:pt>
    <dgm:pt modelId="{1AFFCF2E-5F3F-4CB0-9D11-C847E7BC0901}">
      <dgm:prSet/>
      <dgm:spPr/>
      <dgm:t>
        <a:bodyPr/>
        <a:lstStyle/>
        <a:p>
          <a:pPr>
            <a:lnSpc>
              <a:spcPct val="100000"/>
            </a:lnSpc>
          </a:pPr>
          <a:r>
            <a:rPr lang="en-US" i="1" dirty="0"/>
            <a:t>Polarization</a:t>
          </a:r>
          <a:r>
            <a:rPr lang="en-US" dirty="0"/>
            <a:t>: social projection </a:t>
          </a:r>
        </a:p>
        <a:p>
          <a:pPr>
            <a:lnSpc>
              <a:spcPct val="100000"/>
            </a:lnSpc>
          </a:pPr>
          <a:r>
            <a:rPr lang="en-US" dirty="0"/>
            <a:t>(we are on a large scale grappling with how we categorize people as “other”, e.g., Obama, Trump)</a:t>
          </a:r>
        </a:p>
      </dgm:t>
    </dgm:pt>
    <dgm:pt modelId="{8B5157C2-8654-4E71-A513-461697C33A74}" type="parTrans" cxnId="{EA9367F9-1D39-4B73-8ADE-9CA4E8DBF06A}">
      <dgm:prSet/>
      <dgm:spPr/>
      <dgm:t>
        <a:bodyPr/>
        <a:lstStyle/>
        <a:p>
          <a:endParaRPr lang="en-US"/>
        </a:p>
      </dgm:t>
    </dgm:pt>
    <dgm:pt modelId="{7D9429D4-0A1D-40DD-A8DD-A37A88481A3C}" type="sibTrans" cxnId="{EA9367F9-1D39-4B73-8ADE-9CA4E8DBF06A}">
      <dgm:prSet/>
      <dgm:spPr/>
      <dgm:t>
        <a:bodyPr/>
        <a:lstStyle/>
        <a:p>
          <a:endParaRPr lang="en-US"/>
        </a:p>
      </dgm:t>
    </dgm:pt>
    <dgm:pt modelId="{45E91E25-5520-4248-9692-5E24F2B1B3F0}">
      <dgm:prSet/>
      <dgm:spPr/>
      <dgm:t>
        <a:bodyPr/>
        <a:lstStyle/>
        <a:p>
          <a:pPr>
            <a:lnSpc>
              <a:spcPct val="100000"/>
            </a:lnSpc>
          </a:pPr>
          <a:r>
            <a:rPr lang="en-US" i="1" dirty="0"/>
            <a:t>Adaptation</a:t>
          </a:r>
          <a:r>
            <a:rPr lang="en-US" dirty="0"/>
            <a:t>: First, joining a group in the mind</a:t>
          </a:r>
        </a:p>
      </dgm:t>
    </dgm:pt>
    <dgm:pt modelId="{46A208E1-57F4-4923-B1F8-710198E4B3D4}" type="parTrans" cxnId="{5641BC2C-7E58-4603-BFC8-39189FF7492D}">
      <dgm:prSet/>
      <dgm:spPr/>
      <dgm:t>
        <a:bodyPr/>
        <a:lstStyle/>
        <a:p>
          <a:endParaRPr lang="en-US"/>
        </a:p>
      </dgm:t>
    </dgm:pt>
    <dgm:pt modelId="{401EC34D-EF31-457C-8658-1B6AEC7A5DC2}" type="sibTrans" cxnId="{5641BC2C-7E58-4603-BFC8-39189FF7492D}">
      <dgm:prSet/>
      <dgm:spPr/>
      <dgm:t>
        <a:bodyPr/>
        <a:lstStyle/>
        <a:p>
          <a:endParaRPr lang="en-US"/>
        </a:p>
      </dgm:t>
    </dgm:pt>
    <dgm:pt modelId="{DFE8A2C0-56DE-4918-A86A-01F2893019E4}">
      <dgm:prSet/>
      <dgm:spPr/>
      <dgm:t>
        <a:bodyPr/>
        <a:lstStyle/>
        <a:p>
          <a:pPr>
            <a:lnSpc>
              <a:spcPct val="100000"/>
            </a:lnSpc>
          </a:pPr>
          <a:r>
            <a:rPr lang="en-US" dirty="0"/>
            <a:t>Mobilizing political voice </a:t>
          </a:r>
          <a:r>
            <a:rPr lang="en-US" i="1" dirty="0"/>
            <a:t>on behalf of a group</a:t>
          </a:r>
        </a:p>
        <a:p>
          <a:pPr>
            <a:lnSpc>
              <a:spcPct val="100000"/>
            </a:lnSpc>
          </a:pPr>
          <a:r>
            <a:rPr lang="en-US" dirty="0"/>
            <a:t>(social justice: developing institutions?)</a:t>
          </a:r>
        </a:p>
      </dgm:t>
    </dgm:pt>
    <dgm:pt modelId="{E7E8063A-F77A-42A1-9E23-C92239359F39}" type="parTrans" cxnId="{AA863591-3C73-407E-B39D-BD4FCBBFC5F6}">
      <dgm:prSet/>
      <dgm:spPr/>
      <dgm:t>
        <a:bodyPr/>
        <a:lstStyle/>
        <a:p>
          <a:endParaRPr lang="en-US"/>
        </a:p>
      </dgm:t>
    </dgm:pt>
    <dgm:pt modelId="{D3E7B08A-A58D-4ACD-8F9A-CEF9396EB90E}" type="sibTrans" cxnId="{AA863591-3C73-407E-B39D-BD4FCBBFC5F6}">
      <dgm:prSet/>
      <dgm:spPr/>
      <dgm:t>
        <a:bodyPr/>
        <a:lstStyle/>
        <a:p>
          <a:endParaRPr lang="en-US"/>
        </a:p>
      </dgm:t>
    </dgm:pt>
    <dgm:pt modelId="{B26B3077-25D0-401C-B9C8-B462145F9428}" type="pres">
      <dgm:prSet presAssocID="{EF913373-5726-4638-AE62-D6C344DB8208}" presName="root" presStyleCnt="0">
        <dgm:presLayoutVars>
          <dgm:dir/>
          <dgm:resizeHandles val="exact"/>
        </dgm:presLayoutVars>
      </dgm:prSet>
      <dgm:spPr/>
    </dgm:pt>
    <dgm:pt modelId="{5585F787-FBD4-453C-ADB4-12392245392D}" type="pres">
      <dgm:prSet presAssocID="{F182D547-B8F9-434D-9A36-6D75B49CD258}" presName="compNode" presStyleCnt="0"/>
      <dgm:spPr/>
    </dgm:pt>
    <dgm:pt modelId="{9DFC66F5-5F7C-4C20-96E4-8BAD2710B12F}" type="pres">
      <dgm:prSet presAssocID="{F182D547-B8F9-434D-9A36-6D75B49CD258}" presName="bgRect" presStyleLbl="bgShp" presStyleIdx="0" presStyleCnt="4"/>
      <dgm:spPr/>
    </dgm:pt>
    <dgm:pt modelId="{0209A4C6-F0E5-407A-AF7A-B2994844B2A2}" type="pres">
      <dgm:prSet presAssocID="{F182D547-B8F9-434D-9A36-6D75B49CD258}" presName="iconRect" presStyleLbl="node1" presStyleIdx="0" presStyleCnt="4"/>
      <dgm:spPr>
        <a:ln>
          <a:noFill/>
        </a:ln>
      </dgm:spPr>
    </dgm:pt>
    <dgm:pt modelId="{8118D639-DE3F-4404-B21E-3F919A1BDC4A}" type="pres">
      <dgm:prSet presAssocID="{F182D547-B8F9-434D-9A36-6D75B49CD258}" presName="spaceRect" presStyleCnt="0"/>
      <dgm:spPr/>
    </dgm:pt>
    <dgm:pt modelId="{6DC3FA50-541F-4B9B-87D0-A4345E776A54}" type="pres">
      <dgm:prSet presAssocID="{F182D547-B8F9-434D-9A36-6D75B49CD258}" presName="parTx" presStyleLbl="revTx" presStyleIdx="0" presStyleCnt="4">
        <dgm:presLayoutVars>
          <dgm:chMax val="0"/>
          <dgm:chPref val="0"/>
        </dgm:presLayoutVars>
      </dgm:prSet>
      <dgm:spPr/>
    </dgm:pt>
    <dgm:pt modelId="{72EB544C-126B-40BD-A2F3-5E7AA808CD44}" type="pres">
      <dgm:prSet presAssocID="{A461E8AB-D586-48BB-97BC-EE695266242A}" presName="sibTrans" presStyleCnt="0"/>
      <dgm:spPr/>
    </dgm:pt>
    <dgm:pt modelId="{738443FA-38C3-47FA-8CB9-0ABE0F5D0FE7}" type="pres">
      <dgm:prSet presAssocID="{1AFFCF2E-5F3F-4CB0-9D11-C847E7BC0901}" presName="compNode" presStyleCnt="0"/>
      <dgm:spPr/>
    </dgm:pt>
    <dgm:pt modelId="{20CBC138-0023-42E6-A530-0920E2CB0027}" type="pres">
      <dgm:prSet presAssocID="{1AFFCF2E-5F3F-4CB0-9D11-C847E7BC0901}" presName="bgRect" presStyleLbl="bgShp" presStyleIdx="1" presStyleCnt="4"/>
      <dgm:spPr/>
    </dgm:pt>
    <dgm:pt modelId="{05B785FE-45AF-40FB-9080-DB20C1FCDA81}" type="pres">
      <dgm:prSet presAssocID="{1AFFCF2E-5F3F-4CB0-9D11-C847E7BC0901}"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EEF932AC-E6BE-4F18-B78D-917154C60C1B}" type="pres">
      <dgm:prSet presAssocID="{1AFFCF2E-5F3F-4CB0-9D11-C847E7BC0901}" presName="spaceRect" presStyleCnt="0"/>
      <dgm:spPr/>
    </dgm:pt>
    <dgm:pt modelId="{0AD3CDF1-4AAA-4BB0-9D86-816CEF992A75}" type="pres">
      <dgm:prSet presAssocID="{1AFFCF2E-5F3F-4CB0-9D11-C847E7BC0901}" presName="parTx" presStyleLbl="revTx" presStyleIdx="1" presStyleCnt="4">
        <dgm:presLayoutVars>
          <dgm:chMax val="0"/>
          <dgm:chPref val="0"/>
        </dgm:presLayoutVars>
      </dgm:prSet>
      <dgm:spPr/>
    </dgm:pt>
    <dgm:pt modelId="{A0204517-2AE1-45EB-B368-DD0D91F1C306}" type="pres">
      <dgm:prSet presAssocID="{7D9429D4-0A1D-40DD-A8DD-A37A88481A3C}" presName="sibTrans" presStyleCnt="0"/>
      <dgm:spPr/>
    </dgm:pt>
    <dgm:pt modelId="{17DB9D65-D502-4E4B-A256-2ACEFE0180FF}" type="pres">
      <dgm:prSet presAssocID="{45E91E25-5520-4248-9692-5E24F2B1B3F0}" presName="compNode" presStyleCnt="0"/>
      <dgm:spPr/>
    </dgm:pt>
    <dgm:pt modelId="{E9D71854-4563-45F1-A881-8C0E2F72A0E6}" type="pres">
      <dgm:prSet presAssocID="{45E91E25-5520-4248-9692-5E24F2B1B3F0}" presName="bgRect" presStyleLbl="bgShp" presStyleIdx="2" presStyleCnt="4"/>
      <dgm:spPr/>
    </dgm:pt>
    <dgm:pt modelId="{97678971-9FA9-4F4F-B448-8656912D4031}" type="pres">
      <dgm:prSet presAssocID="{45E91E25-5520-4248-9692-5E24F2B1B3F0}" presName="iconRect" presStyleLbl="node1" presStyleIdx="2" presStyleCnt="4" custScaleX="137074" custScaleY="145320" custLinFactNeighborX="1034" custLinFactNeighborY="982"/>
      <dgm:spPr>
        <a:blipFill>
          <a:blip xmlns:r="http://schemas.openxmlformats.org/officeDocument/2006/relationships" r:embed="rId3">
            <a:extLst>
              <a:ext uri="{837473B0-CC2E-450A-ABE3-18F120FF3D39}">
                <a1611:picAttrSrcUrl xmlns:a1611="http://schemas.microsoft.com/office/drawing/2016/11/main" r:id="rId4"/>
              </a:ext>
            </a:extLst>
          </a:blip>
          <a:stretch>
            <a:fillRect t="-4000" b="-4000"/>
          </a:stretch>
        </a:blipFill>
        <a:ln>
          <a:solidFill>
            <a:schemeClr val="accent4"/>
          </a:solidFill>
        </a:ln>
        <a:effectLst>
          <a:outerShdw blurRad="50800" dist="50800" dir="5400000" algn="ctr" rotWithShape="0">
            <a:schemeClr val="accent3"/>
          </a:outerShdw>
          <a:reflection endPos="0" dist="50800" dir="5400000" sy="-100000" algn="bl" rotWithShape="0"/>
        </a:effectLst>
      </dgm:spPr>
      <dgm:extLst>
        <a:ext uri="{E40237B7-FDA0-4F09-8148-C483321AD2D9}">
          <dgm14:cNvPr xmlns:dgm14="http://schemas.microsoft.com/office/drawing/2010/diagram" id="0" name="" descr="Light Bulb and Gear"/>
        </a:ext>
      </dgm:extLst>
    </dgm:pt>
    <dgm:pt modelId="{69CA2093-86FC-4967-AC6A-3403D1D331D4}" type="pres">
      <dgm:prSet presAssocID="{45E91E25-5520-4248-9692-5E24F2B1B3F0}" presName="spaceRect" presStyleCnt="0"/>
      <dgm:spPr/>
    </dgm:pt>
    <dgm:pt modelId="{DCAEE022-6E14-4543-BB67-68CCFF4D7F86}" type="pres">
      <dgm:prSet presAssocID="{45E91E25-5520-4248-9692-5E24F2B1B3F0}" presName="parTx" presStyleLbl="revTx" presStyleIdx="2" presStyleCnt="4">
        <dgm:presLayoutVars>
          <dgm:chMax val="0"/>
          <dgm:chPref val="0"/>
        </dgm:presLayoutVars>
      </dgm:prSet>
      <dgm:spPr/>
    </dgm:pt>
    <dgm:pt modelId="{2D448626-BBF5-40A3-98A9-835E75A40315}" type="pres">
      <dgm:prSet presAssocID="{401EC34D-EF31-457C-8658-1B6AEC7A5DC2}" presName="sibTrans" presStyleCnt="0"/>
      <dgm:spPr/>
    </dgm:pt>
    <dgm:pt modelId="{D12B82F4-7356-4A7D-BA3E-EF4A9A6F34DD}" type="pres">
      <dgm:prSet presAssocID="{DFE8A2C0-56DE-4918-A86A-01F2893019E4}" presName="compNode" presStyleCnt="0"/>
      <dgm:spPr/>
    </dgm:pt>
    <dgm:pt modelId="{0535D4E9-F5C7-4D31-85DB-DD10066CD11A}" type="pres">
      <dgm:prSet presAssocID="{DFE8A2C0-56DE-4918-A86A-01F2893019E4}" presName="bgRect" presStyleLbl="bgShp" presStyleIdx="3" presStyleCnt="4"/>
      <dgm:spPr/>
    </dgm:pt>
    <dgm:pt modelId="{6EAA5766-77BE-449E-A4F1-7281666823BF}" type="pres">
      <dgm:prSet presAssocID="{DFE8A2C0-56DE-4918-A86A-01F2893019E4}" presName="iconRect" presStyleLbl="node1" presStyleIdx="3" presStyleCnt="4" custScaleX="139142" custScaleY="1482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EE6D1C86-C2EE-4B3B-BAC1-8B521F3F1D1E}" type="pres">
      <dgm:prSet presAssocID="{DFE8A2C0-56DE-4918-A86A-01F2893019E4}" presName="spaceRect" presStyleCnt="0"/>
      <dgm:spPr/>
    </dgm:pt>
    <dgm:pt modelId="{78085B1B-2B29-4281-B9BE-24BA72D2C050}" type="pres">
      <dgm:prSet presAssocID="{DFE8A2C0-56DE-4918-A86A-01F2893019E4}" presName="parTx" presStyleLbl="revTx" presStyleIdx="3" presStyleCnt="4">
        <dgm:presLayoutVars>
          <dgm:chMax val="0"/>
          <dgm:chPref val="0"/>
        </dgm:presLayoutVars>
      </dgm:prSet>
      <dgm:spPr/>
    </dgm:pt>
  </dgm:ptLst>
  <dgm:cxnLst>
    <dgm:cxn modelId="{5641BC2C-7E58-4603-BFC8-39189FF7492D}" srcId="{EF913373-5726-4638-AE62-D6C344DB8208}" destId="{45E91E25-5520-4248-9692-5E24F2B1B3F0}" srcOrd="2" destOrd="0" parTransId="{46A208E1-57F4-4923-B1F8-710198E4B3D4}" sibTransId="{401EC34D-EF31-457C-8658-1B6AEC7A5DC2}"/>
    <dgm:cxn modelId="{A6E6FB51-221E-344D-A6E9-F9789756657C}" type="presOf" srcId="{1AFFCF2E-5F3F-4CB0-9D11-C847E7BC0901}" destId="{0AD3CDF1-4AAA-4BB0-9D86-816CEF992A75}" srcOrd="0" destOrd="0" presId="urn:microsoft.com/office/officeart/2018/2/layout/IconVerticalSolidList"/>
    <dgm:cxn modelId="{B985327C-6504-1B41-91A1-D4B277E7388D}" type="presOf" srcId="{EF913373-5726-4638-AE62-D6C344DB8208}" destId="{B26B3077-25D0-401C-B9C8-B462145F9428}" srcOrd="0" destOrd="0" presId="urn:microsoft.com/office/officeart/2018/2/layout/IconVerticalSolidList"/>
    <dgm:cxn modelId="{98DC1687-4DE1-F946-BC65-E2FED521E5A3}" type="presOf" srcId="{DFE8A2C0-56DE-4918-A86A-01F2893019E4}" destId="{78085B1B-2B29-4281-B9BE-24BA72D2C050}" srcOrd="0" destOrd="0" presId="urn:microsoft.com/office/officeart/2018/2/layout/IconVerticalSolidList"/>
    <dgm:cxn modelId="{057DB48D-0EFD-5B4A-8C51-CCE610F51E4E}" type="presOf" srcId="{F182D547-B8F9-434D-9A36-6D75B49CD258}" destId="{6DC3FA50-541F-4B9B-87D0-A4345E776A54}" srcOrd="0" destOrd="0" presId="urn:microsoft.com/office/officeart/2018/2/layout/IconVerticalSolidList"/>
    <dgm:cxn modelId="{AA863591-3C73-407E-B39D-BD4FCBBFC5F6}" srcId="{EF913373-5726-4638-AE62-D6C344DB8208}" destId="{DFE8A2C0-56DE-4918-A86A-01F2893019E4}" srcOrd="3" destOrd="0" parTransId="{E7E8063A-F77A-42A1-9E23-C92239359F39}" sibTransId="{D3E7B08A-A58D-4ACD-8F9A-CEF9396EB90E}"/>
    <dgm:cxn modelId="{4DDF3DE5-0DC0-464D-B1C9-236CD1C3F40F}" type="presOf" srcId="{45E91E25-5520-4248-9692-5E24F2B1B3F0}" destId="{DCAEE022-6E14-4543-BB67-68CCFF4D7F86}" srcOrd="0" destOrd="0" presId="urn:microsoft.com/office/officeart/2018/2/layout/IconVerticalSolidList"/>
    <dgm:cxn modelId="{EA9367F9-1D39-4B73-8ADE-9CA4E8DBF06A}" srcId="{EF913373-5726-4638-AE62-D6C344DB8208}" destId="{1AFFCF2E-5F3F-4CB0-9D11-C847E7BC0901}" srcOrd="1" destOrd="0" parTransId="{8B5157C2-8654-4E71-A513-461697C33A74}" sibTransId="{7D9429D4-0A1D-40DD-A8DD-A37A88481A3C}"/>
    <dgm:cxn modelId="{0C2221FD-FCF6-4EE2-858A-E03445974744}" srcId="{EF913373-5726-4638-AE62-D6C344DB8208}" destId="{F182D547-B8F9-434D-9A36-6D75B49CD258}" srcOrd="0" destOrd="0" parTransId="{5D97F10D-698B-4858-9EB0-0D80E19AE6A3}" sibTransId="{A461E8AB-D586-48BB-97BC-EE695266242A}"/>
    <dgm:cxn modelId="{6C62C7F8-6241-3348-9525-E6F9548D1BB6}" type="presParOf" srcId="{B26B3077-25D0-401C-B9C8-B462145F9428}" destId="{5585F787-FBD4-453C-ADB4-12392245392D}" srcOrd="0" destOrd="0" presId="urn:microsoft.com/office/officeart/2018/2/layout/IconVerticalSolidList"/>
    <dgm:cxn modelId="{BCB49FB4-137C-694D-AD6D-D1E31EEE2F4E}" type="presParOf" srcId="{5585F787-FBD4-453C-ADB4-12392245392D}" destId="{9DFC66F5-5F7C-4C20-96E4-8BAD2710B12F}" srcOrd="0" destOrd="0" presId="urn:microsoft.com/office/officeart/2018/2/layout/IconVerticalSolidList"/>
    <dgm:cxn modelId="{43DFCB79-3799-7942-A8B9-1AB0BC726BF4}" type="presParOf" srcId="{5585F787-FBD4-453C-ADB4-12392245392D}" destId="{0209A4C6-F0E5-407A-AF7A-B2994844B2A2}" srcOrd="1" destOrd="0" presId="urn:microsoft.com/office/officeart/2018/2/layout/IconVerticalSolidList"/>
    <dgm:cxn modelId="{262FB828-9DCC-0046-870D-691E7B8C1074}" type="presParOf" srcId="{5585F787-FBD4-453C-ADB4-12392245392D}" destId="{8118D639-DE3F-4404-B21E-3F919A1BDC4A}" srcOrd="2" destOrd="0" presId="urn:microsoft.com/office/officeart/2018/2/layout/IconVerticalSolidList"/>
    <dgm:cxn modelId="{240451DE-E72D-2C4D-A5A3-4B1D5B62E1AB}" type="presParOf" srcId="{5585F787-FBD4-453C-ADB4-12392245392D}" destId="{6DC3FA50-541F-4B9B-87D0-A4345E776A54}" srcOrd="3" destOrd="0" presId="urn:microsoft.com/office/officeart/2018/2/layout/IconVerticalSolidList"/>
    <dgm:cxn modelId="{4F74465D-0477-724C-8A96-3B3377BA3287}" type="presParOf" srcId="{B26B3077-25D0-401C-B9C8-B462145F9428}" destId="{72EB544C-126B-40BD-A2F3-5E7AA808CD44}" srcOrd="1" destOrd="0" presId="urn:microsoft.com/office/officeart/2018/2/layout/IconVerticalSolidList"/>
    <dgm:cxn modelId="{CE2FCE97-24A4-794A-97D0-FE20B41D919A}" type="presParOf" srcId="{B26B3077-25D0-401C-B9C8-B462145F9428}" destId="{738443FA-38C3-47FA-8CB9-0ABE0F5D0FE7}" srcOrd="2" destOrd="0" presId="urn:microsoft.com/office/officeart/2018/2/layout/IconVerticalSolidList"/>
    <dgm:cxn modelId="{0458915F-EAA5-914D-BD71-44D01A836763}" type="presParOf" srcId="{738443FA-38C3-47FA-8CB9-0ABE0F5D0FE7}" destId="{20CBC138-0023-42E6-A530-0920E2CB0027}" srcOrd="0" destOrd="0" presId="urn:microsoft.com/office/officeart/2018/2/layout/IconVerticalSolidList"/>
    <dgm:cxn modelId="{7B2A9407-CC98-7F46-ADBB-B6430EBAB782}" type="presParOf" srcId="{738443FA-38C3-47FA-8CB9-0ABE0F5D0FE7}" destId="{05B785FE-45AF-40FB-9080-DB20C1FCDA81}" srcOrd="1" destOrd="0" presId="urn:microsoft.com/office/officeart/2018/2/layout/IconVerticalSolidList"/>
    <dgm:cxn modelId="{D0D9C1F9-7828-F94D-90B1-905D465E8DD9}" type="presParOf" srcId="{738443FA-38C3-47FA-8CB9-0ABE0F5D0FE7}" destId="{EEF932AC-E6BE-4F18-B78D-917154C60C1B}" srcOrd="2" destOrd="0" presId="urn:microsoft.com/office/officeart/2018/2/layout/IconVerticalSolidList"/>
    <dgm:cxn modelId="{19AA01E0-DC3B-114D-AE52-5159B5BC2E8E}" type="presParOf" srcId="{738443FA-38C3-47FA-8CB9-0ABE0F5D0FE7}" destId="{0AD3CDF1-4AAA-4BB0-9D86-816CEF992A75}" srcOrd="3" destOrd="0" presId="urn:microsoft.com/office/officeart/2018/2/layout/IconVerticalSolidList"/>
    <dgm:cxn modelId="{7802AA22-2AA8-B744-B343-BBF9CF8861D4}" type="presParOf" srcId="{B26B3077-25D0-401C-B9C8-B462145F9428}" destId="{A0204517-2AE1-45EB-B368-DD0D91F1C306}" srcOrd="3" destOrd="0" presId="urn:microsoft.com/office/officeart/2018/2/layout/IconVerticalSolidList"/>
    <dgm:cxn modelId="{D13F0F9B-BA14-C24D-ABD3-6FC5CEA68130}" type="presParOf" srcId="{B26B3077-25D0-401C-B9C8-B462145F9428}" destId="{17DB9D65-D502-4E4B-A256-2ACEFE0180FF}" srcOrd="4" destOrd="0" presId="urn:microsoft.com/office/officeart/2018/2/layout/IconVerticalSolidList"/>
    <dgm:cxn modelId="{CA56EFBA-B40A-0141-9473-F0D98F246D22}" type="presParOf" srcId="{17DB9D65-D502-4E4B-A256-2ACEFE0180FF}" destId="{E9D71854-4563-45F1-A881-8C0E2F72A0E6}" srcOrd="0" destOrd="0" presId="urn:microsoft.com/office/officeart/2018/2/layout/IconVerticalSolidList"/>
    <dgm:cxn modelId="{23CDCFDD-3E67-364C-82DA-B324DD947387}" type="presParOf" srcId="{17DB9D65-D502-4E4B-A256-2ACEFE0180FF}" destId="{97678971-9FA9-4F4F-B448-8656912D4031}" srcOrd="1" destOrd="0" presId="urn:microsoft.com/office/officeart/2018/2/layout/IconVerticalSolidList"/>
    <dgm:cxn modelId="{490084B9-C62B-644E-BC6C-EACBF2D7C327}" type="presParOf" srcId="{17DB9D65-D502-4E4B-A256-2ACEFE0180FF}" destId="{69CA2093-86FC-4967-AC6A-3403D1D331D4}" srcOrd="2" destOrd="0" presId="urn:microsoft.com/office/officeart/2018/2/layout/IconVerticalSolidList"/>
    <dgm:cxn modelId="{7DF32EF0-EA42-5643-9599-34C2FECE87E2}" type="presParOf" srcId="{17DB9D65-D502-4E4B-A256-2ACEFE0180FF}" destId="{DCAEE022-6E14-4543-BB67-68CCFF4D7F86}" srcOrd="3" destOrd="0" presId="urn:microsoft.com/office/officeart/2018/2/layout/IconVerticalSolidList"/>
    <dgm:cxn modelId="{82AAAFCA-0372-284C-A12E-AF851E9311CD}" type="presParOf" srcId="{B26B3077-25D0-401C-B9C8-B462145F9428}" destId="{2D448626-BBF5-40A3-98A9-835E75A40315}" srcOrd="5" destOrd="0" presId="urn:microsoft.com/office/officeart/2018/2/layout/IconVerticalSolidList"/>
    <dgm:cxn modelId="{6B9B96CB-8EC5-1346-B10A-DA812A6B48CD}" type="presParOf" srcId="{B26B3077-25D0-401C-B9C8-B462145F9428}" destId="{D12B82F4-7356-4A7D-BA3E-EF4A9A6F34DD}" srcOrd="6" destOrd="0" presId="urn:microsoft.com/office/officeart/2018/2/layout/IconVerticalSolidList"/>
    <dgm:cxn modelId="{40B3C1C8-EB66-354E-A1EE-AA431B2B1889}" type="presParOf" srcId="{D12B82F4-7356-4A7D-BA3E-EF4A9A6F34DD}" destId="{0535D4E9-F5C7-4D31-85DB-DD10066CD11A}" srcOrd="0" destOrd="0" presId="urn:microsoft.com/office/officeart/2018/2/layout/IconVerticalSolidList"/>
    <dgm:cxn modelId="{62F8609A-9159-F946-AFA8-5D7F4427929E}" type="presParOf" srcId="{D12B82F4-7356-4A7D-BA3E-EF4A9A6F34DD}" destId="{6EAA5766-77BE-449E-A4F1-7281666823BF}" srcOrd="1" destOrd="0" presId="urn:microsoft.com/office/officeart/2018/2/layout/IconVerticalSolidList"/>
    <dgm:cxn modelId="{07DCE103-DDAD-EB4E-B12E-5890EC174EC7}" type="presParOf" srcId="{D12B82F4-7356-4A7D-BA3E-EF4A9A6F34DD}" destId="{EE6D1C86-C2EE-4B3B-BAC1-8B521F3F1D1E}" srcOrd="2" destOrd="0" presId="urn:microsoft.com/office/officeart/2018/2/layout/IconVerticalSolidList"/>
    <dgm:cxn modelId="{297C3CF1-354C-F648-AED3-5C0B5A195EBF}" type="presParOf" srcId="{D12B82F4-7356-4A7D-BA3E-EF4A9A6F34DD}" destId="{78085B1B-2B29-4281-B9BE-24BA72D2C050}" srcOrd="3" destOrd="0" presId="urn:microsoft.com/office/officeart/2018/2/layout/IconVerticalSolid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BBD2A4-5874-2243-9967-AAA5CD74C88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BB19A26-045C-AB4E-B092-3FAF7897CDD2}">
      <dgm:prSet/>
      <dgm:spPr/>
      <dgm:t>
        <a:bodyPr/>
        <a:lstStyle/>
        <a:p>
          <a:r>
            <a:rPr lang="en-US"/>
            <a:t>Tom: a UK citizen from West Indian background. He is on a bus during the fireman’s strike. Black teenagers are hassling the white bus driver. The white passengers don’t move.</a:t>
          </a:r>
        </a:p>
      </dgm:t>
    </dgm:pt>
    <dgm:pt modelId="{516D4F3C-4106-E448-AE9F-3C7417259C9E}" type="parTrans" cxnId="{DDFFD8D9-4395-0743-93BF-A2AFD26F569D}">
      <dgm:prSet/>
      <dgm:spPr/>
      <dgm:t>
        <a:bodyPr/>
        <a:lstStyle/>
        <a:p>
          <a:endParaRPr lang="en-US"/>
        </a:p>
      </dgm:t>
    </dgm:pt>
    <dgm:pt modelId="{B6A2E1D8-9224-F946-AA7F-A1ABA02F4E01}" type="sibTrans" cxnId="{DDFFD8D9-4395-0743-93BF-A2AFD26F569D}">
      <dgm:prSet/>
      <dgm:spPr/>
      <dgm:t>
        <a:bodyPr/>
        <a:lstStyle/>
        <a:p>
          <a:endParaRPr lang="en-US"/>
        </a:p>
      </dgm:t>
    </dgm:pt>
    <dgm:pt modelId="{66C0BA9B-9D6E-684B-829D-093158F8EF5C}">
      <dgm:prSet/>
      <dgm:spPr/>
      <dgm:t>
        <a:bodyPr/>
        <a:lstStyle/>
        <a:p>
          <a:r>
            <a:rPr lang="en-US"/>
            <a:t>Tom says to himself: Why do I have to do this? I don’t like the role I am in.</a:t>
          </a:r>
        </a:p>
      </dgm:t>
    </dgm:pt>
    <dgm:pt modelId="{A3E7DE2C-C04E-D546-9F29-1D40FC307A32}" type="parTrans" cxnId="{22C548B3-0713-F64E-AD93-B6B1267ED423}">
      <dgm:prSet/>
      <dgm:spPr/>
      <dgm:t>
        <a:bodyPr/>
        <a:lstStyle/>
        <a:p>
          <a:endParaRPr lang="en-US"/>
        </a:p>
      </dgm:t>
    </dgm:pt>
    <dgm:pt modelId="{01BF436E-C0B1-3D41-8538-46EA97829E82}" type="sibTrans" cxnId="{22C548B3-0713-F64E-AD93-B6B1267ED423}">
      <dgm:prSet/>
      <dgm:spPr/>
      <dgm:t>
        <a:bodyPr/>
        <a:lstStyle/>
        <a:p>
          <a:endParaRPr lang="en-US"/>
        </a:p>
      </dgm:t>
    </dgm:pt>
    <dgm:pt modelId="{4F123C0B-94F5-7C4D-949C-7FEC60A51BB4}" type="pres">
      <dgm:prSet presAssocID="{23BBD2A4-5874-2243-9967-AAA5CD74C881}" presName="linear" presStyleCnt="0">
        <dgm:presLayoutVars>
          <dgm:animLvl val="lvl"/>
          <dgm:resizeHandles val="exact"/>
        </dgm:presLayoutVars>
      </dgm:prSet>
      <dgm:spPr/>
    </dgm:pt>
    <dgm:pt modelId="{4ACB93DB-30BE-AA4B-ACA2-E90E33ED1CCB}" type="pres">
      <dgm:prSet presAssocID="{4BB19A26-045C-AB4E-B092-3FAF7897CDD2}" presName="parentText" presStyleLbl="node1" presStyleIdx="0" presStyleCnt="2">
        <dgm:presLayoutVars>
          <dgm:chMax val="0"/>
          <dgm:bulletEnabled val="1"/>
        </dgm:presLayoutVars>
      </dgm:prSet>
      <dgm:spPr/>
    </dgm:pt>
    <dgm:pt modelId="{B6576E92-2F16-6448-99F2-FC2D0871FBEB}" type="pres">
      <dgm:prSet presAssocID="{B6A2E1D8-9224-F946-AA7F-A1ABA02F4E01}" presName="spacer" presStyleCnt="0"/>
      <dgm:spPr/>
    </dgm:pt>
    <dgm:pt modelId="{28EB2751-F65D-5845-9E18-06593BA827E5}" type="pres">
      <dgm:prSet presAssocID="{66C0BA9B-9D6E-684B-829D-093158F8EF5C}" presName="parentText" presStyleLbl="node1" presStyleIdx="1" presStyleCnt="2">
        <dgm:presLayoutVars>
          <dgm:chMax val="0"/>
          <dgm:bulletEnabled val="1"/>
        </dgm:presLayoutVars>
      </dgm:prSet>
      <dgm:spPr/>
    </dgm:pt>
  </dgm:ptLst>
  <dgm:cxnLst>
    <dgm:cxn modelId="{1F18BE11-D36F-EF46-882D-7C05B6E98F9C}" type="presOf" srcId="{23BBD2A4-5874-2243-9967-AAA5CD74C881}" destId="{4F123C0B-94F5-7C4D-949C-7FEC60A51BB4}" srcOrd="0" destOrd="0" presId="urn:microsoft.com/office/officeart/2005/8/layout/vList2"/>
    <dgm:cxn modelId="{9C03E732-26D3-624E-8B55-F47F8C338169}" type="presOf" srcId="{4BB19A26-045C-AB4E-B092-3FAF7897CDD2}" destId="{4ACB93DB-30BE-AA4B-ACA2-E90E33ED1CCB}" srcOrd="0" destOrd="0" presId="urn:microsoft.com/office/officeart/2005/8/layout/vList2"/>
    <dgm:cxn modelId="{1C1B6D6D-E15B-2047-84DA-E22613789CCD}" type="presOf" srcId="{66C0BA9B-9D6E-684B-829D-093158F8EF5C}" destId="{28EB2751-F65D-5845-9E18-06593BA827E5}" srcOrd="0" destOrd="0" presId="urn:microsoft.com/office/officeart/2005/8/layout/vList2"/>
    <dgm:cxn modelId="{22C548B3-0713-F64E-AD93-B6B1267ED423}" srcId="{23BBD2A4-5874-2243-9967-AAA5CD74C881}" destId="{66C0BA9B-9D6E-684B-829D-093158F8EF5C}" srcOrd="1" destOrd="0" parTransId="{A3E7DE2C-C04E-D546-9F29-1D40FC307A32}" sibTransId="{01BF436E-C0B1-3D41-8538-46EA97829E82}"/>
    <dgm:cxn modelId="{DDFFD8D9-4395-0743-93BF-A2AFD26F569D}" srcId="{23BBD2A4-5874-2243-9967-AAA5CD74C881}" destId="{4BB19A26-045C-AB4E-B092-3FAF7897CDD2}" srcOrd="0" destOrd="0" parTransId="{516D4F3C-4106-E448-AE9F-3C7417259C9E}" sibTransId="{B6A2E1D8-9224-F946-AA7F-A1ABA02F4E01}"/>
    <dgm:cxn modelId="{34748213-AA9B-5649-8646-607BF3115C1A}" type="presParOf" srcId="{4F123C0B-94F5-7C4D-949C-7FEC60A51BB4}" destId="{4ACB93DB-30BE-AA4B-ACA2-E90E33ED1CCB}" srcOrd="0" destOrd="0" presId="urn:microsoft.com/office/officeart/2005/8/layout/vList2"/>
    <dgm:cxn modelId="{4381484A-0C71-4D40-A67B-9932C6EB636D}" type="presParOf" srcId="{4F123C0B-94F5-7C4D-949C-7FEC60A51BB4}" destId="{B6576E92-2F16-6448-99F2-FC2D0871FBEB}" srcOrd="1" destOrd="0" presId="urn:microsoft.com/office/officeart/2005/8/layout/vList2"/>
    <dgm:cxn modelId="{A3404C73-6812-0B48-A12F-F8C500C6AE06}" type="presParOf" srcId="{4F123C0B-94F5-7C4D-949C-7FEC60A51BB4}" destId="{28EB2751-F65D-5845-9E18-06593BA827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8BB660-CD33-4BE3-81A2-58DEFE4C91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C087F4-8FD5-4271-89FD-216ADF7001C7}">
      <dgm:prSet custT="1"/>
      <dgm:spPr/>
      <dgm:t>
        <a:bodyPr/>
        <a:lstStyle/>
        <a:p>
          <a:pPr>
            <a:lnSpc>
              <a:spcPct val="100000"/>
            </a:lnSpc>
          </a:pPr>
          <a:r>
            <a:rPr lang="en-US" sz="1900" i="1" dirty="0"/>
            <a:t>British Culture</a:t>
          </a:r>
          <a:r>
            <a:rPr lang="en-US" sz="1900" dirty="0"/>
            <a:t>: Colonialization, Commonwealth, Diversity</a:t>
          </a:r>
        </a:p>
      </dgm:t>
    </dgm:pt>
    <dgm:pt modelId="{EE3D7456-F49C-4D6F-92A7-50B9AD1ECAE8}" type="parTrans" cxnId="{72DF72CA-A856-42E1-B462-F5B4EC881093}">
      <dgm:prSet/>
      <dgm:spPr/>
      <dgm:t>
        <a:bodyPr/>
        <a:lstStyle/>
        <a:p>
          <a:endParaRPr lang="en-US"/>
        </a:p>
      </dgm:t>
    </dgm:pt>
    <dgm:pt modelId="{A956487B-27D3-4AD4-81D8-FB49A07A93B2}" type="sibTrans" cxnId="{72DF72CA-A856-42E1-B462-F5B4EC881093}">
      <dgm:prSet/>
      <dgm:spPr/>
      <dgm:t>
        <a:bodyPr/>
        <a:lstStyle/>
        <a:p>
          <a:endParaRPr lang="en-US"/>
        </a:p>
      </dgm:t>
    </dgm:pt>
    <dgm:pt modelId="{CF10495F-F5C4-48A9-B606-1BCC0FDB5E9F}">
      <dgm:prSet custT="1"/>
      <dgm:spPr/>
      <dgm:t>
        <a:bodyPr/>
        <a:lstStyle/>
        <a:p>
          <a:pPr>
            <a:lnSpc>
              <a:spcPct val="100000"/>
            </a:lnSpc>
          </a:pPr>
          <a:r>
            <a:rPr lang="en-US" sz="1800" i="1" dirty="0"/>
            <a:t>Identities </a:t>
          </a:r>
          <a:r>
            <a:rPr lang="en-US" sz="1800" dirty="0"/>
            <a:t>(multiple group memberships): Black man, social worker, Church of England, father</a:t>
          </a:r>
        </a:p>
      </dgm:t>
    </dgm:pt>
    <dgm:pt modelId="{787BFFDD-04AA-4AE4-997F-186BF47521FD}" type="parTrans" cxnId="{B9B696EF-EE21-4219-8E2B-AC89CC512E8E}">
      <dgm:prSet/>
      <dgm:spPr/>
      <dgm:t>
        <a:bodyPr/>
        <a:lstStyle/>
        <a:p>
          <a:endParaRPr lang="en-US"/>
        </a:p>
      </dgm:t>
    </dgm:pt>
    <dgm:pt modelId="{77AC0B90-5AFB-46FC-9763-72AF6487E199}" type="sibTrans" cxnId="{B9B696EF-EE21-4219-8E2B-AC89CC512E8E}">
      <dgm:prSet/>
      <dgm:spPr/>
      <dgm:t>
        <a:bodyPr/>
        <a:lstStyle/>
        <a:p>
          <a:endParaRPr lang="en-US"/>
        </a:p>
      </dgm:t>
    </dgm:pt>
    <dgm:pt modelId="{1A35E771-9589-439A-B459-ED07265365B9}">
      <dgm:prSet/>
      <dgm:spPr/>
      <dgm:t>
        <a:bodyPr/>
        <a:lstStyle/>
        <a:p>
          <a:pPr>
            <a:lnSpc>
              <a:spcPct val="100000"/>
            </a:lnSpc>
          </a:pPr>
          <a:endParaRPr lang="en-US" dirty="0"/>
        </a:p>
        <a:p>
          <a:pPr>
            <a:lnSpc>
              <a:spcPct val="100000"/>
            </a:lnSpc>
          </a:pPr>
          <a:r>
            <a:rPr lang="en-US" i="1" dirty="0"/>
            <a:t>Integrity</a:t>
          </a:r>
          <a:r>
            <a:rPr lang="en-US" dirty="0"/>
            <a:t>: obligation to the most mature meaning available to us (Erikson).</a:t>
          </a:r>
        </a:p>
      </dgm:t>
    </dgm:pt>
    <dgm:pt modelId="{7A1C929F-77C1-4E42-B204-19B5A2D67007}" type="parTrans" cxnId="{D669B46D-CEDE-4C3D-8509-39E4226B4FDF}">
      <dgm:prSet/>
      <dgm:spPr/>
      <dgm:t>
        <a:bodyPr/>
        <a:lstStyle/>
        <a:p>
          <a:endParaRPr lang="en-US"/>
        </a:p>
      </dgm:t>
    </dgm:pt>
    <dgm:pt modelId="{3190BCDB-BD9D-4B4F-82C4-DE858536184B}" type="sibTrans" cxnId="{D669B46D-CEDE-4C3D-8509-39E4226B4FDF}">
      <dgm:prSet/>
      <dgm:spPr/>
      <dgm:t>
        <a:bodyPr/>
        <a:lstStyle/>
        <a:p>
          <a:endParaRPr lang="en-US"/>
        </a:p>
      </dgm:t>
    </dgm:pt>
    <dgm:pt modelId="{F66115A5-4B94-4E0E-BA1D-6540763C2B1E}" type="pres">
      <dgm:prSet presAssocID="{058BB660-CD33-4BE3-81A2-58DEFE4C9124}" presName="root" presStyleCnt="0">
        <dgm:presLayoutVars>
          <dgm:dir/>
          <dgm:resizeHandles val="exact"/>
        </dgm:presLayoutVars>
      </dgm:prSet>
      <dgm:spPr/>
    </dgm:pt>
    <dgm:pt modelId="{213F4480-4930-48F8-8738-C3D58C2D5B1A}" type="pres">
      <dgm:prSet presAssocID="{ACC087F4-8FD5-4271-89FD-216ADF7001C7}" presName="compNode" presStyleCnt="0"/>
      <dgm:spPr/>
    </dgm:pt>
    <dgm:pt modelId="{AF2D442C-20BA-41D0-8CB6-40FE2F8A7D79}" type="pres">
      <dgm:prSet presAssocID="{ACC087F4-8FD5-4271-89FD-216ADF7001C7}" presName="bgRect" presStyleLbl="bgShp" presStyleIdx="0" presStyleCnt="3" custScaleY="58405" custLinFactNeighborX="-2504" custLinFactNeighborY="-15875"/>
      <dgm:spPr/>
    </dgm:pt>
    <dgm:pt modelId="{064B5EB8-1DE0-428F-9E63-D68D83B3B1D0}" type="pres">
      <dgm:prSet presAssocID="{ACC087F4-8FD5-4271-89FD-216ADF7001C7}" presName="iconRect" presStyleLbl="node1" presStyleIdx="0" presStyleCnt="3" custLinFactNeighborX="-25622" custLinFactNeighborY="-270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E8B98316-357F-4DB5-B037-32D42D7D231E}" type="pres">
      <dgm:prSet presAssocID="{ACC087F4-8FD5-4271-89FD-216ADF7001C7}" presName="spaceRect" presStyleCnt="0"/>
      <dgm:spPr/>
    </dgm:pt>
    <dgm:pt modelId="{CE75ADDA-3463-4781-AD3A-F7E148F1521E}" type="pres">
      <dgm:prSet presAssocID="{ACC087F4-8FD5-4271-89FD-216ADF7001C7}" presName="parTx" presStyleLbl="revTx" presStyleIdx="0" presStyleCnt="3" custScaleY="59621" custLinFactNeighborX="-10107" custLinFactNeighborY="-15874">
        <dgm:presLayoutVars>
          <dgm:chMax val="0"/>
          <dgm:chPref val="0"/>
        </dgm:presLayoutVars>
      </dgm:prSet>
      <dgm:spPr/>
    </dgm:pt>
    <dgm:pt modelId="{E210150F-6177-4CE0-8089-1917FF77B770}" type="pres">
      <dgm:prSet presAssocID="{A956487B-27D3-4AD4-81D8-FB49A07A93B2}" presName="sibTrans" presStyleCnt="0"/>
      <dgm:spPr/>
    </dgm:pt>
    <dgm:pt modelId="{979CDB16-7181-4101-BA41-0E28C49EF0A6}" type="pres">
      <dgm:prSet presAssocID="{CF10495F-F5C4-48A9-B606-1BCC0FDB5E9F}" presName="compNode" presStyleCnt="0"/>
      <dgm:spPr/>
    </dgm:pt>
    <dgm:pt modelId="{868DFA0D-1A46-4884-A4CB-5596BA3F8EFA}" type="pres">
      <dgm:prSet presAssocID="{CF10495F-F5C4-48A9-B606-1BCC0FDB5E9F}" presName="bgRect" presStyleLbl="bgShp" presStyleIdx="1" presStyleCnt="3" custScaleY="73989" custLinFactNeighborX="-1056" custLinFactNeighborY="-64818"/>
      <dgm:spPr/>
    </dgm:pt>
    <dgm:pt modelId="{C2596FA6-A9CF-4887-9511-F8B5F6489CEE}" type="pres">
      <dgm:prSet presAssocID="{CF10495F-F5C4-48A9-B606-1BCC0FDB5E9F}" presName="iconRect" presStyleLbl="node1" presStyleIdx="1" presStyleCnt="3" custLinFactY="-25843" custLinFactNeighborX="-19513"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073042A-C23D-451A-AA0E-AED52A8C138F}" type="pres">
      <dgm:prSet presAssocID="{CF10495F-F5C4-48A9-B606-1BCC0FDB5E9F}" presName="spaceRect" presStyleCnt="0"/>
      <dgm:spPr/>
    </dgm:pt>
    <dgm:pt modelId="{BAC555F8-2ECF-4334-8884-6CBE2BB2AD4B}" type="pres">
      <dgm:prSet presAssocID="{CF10495F-F5C4-48A9-B606-1BCC0FDB5E9F}" presName="parTx" presStyleLbl="revTx" presStyleIdx="1" presStyleCnt="3" custScaleX="98628" custScaleY="81555" custLinFactNeighborX="-9421" custLinFactNeighborY="-66488">
        <dgm:presLayoutVars>
          <dgm:chMax val="0"/>
          <dgm:chPref val="0"/>
        </dgm:presLayoutVars>
      </dgm:prSet>
      <dgm:spPr/>
    </dgm:pt>
    <dgm:pt modelId="{00455E0F-5229-4B64-B4D8-515211FCD885}" type="pres">
      <dgm:prSet presAssocID="{77AC0B90-5AFB-46FC-9763-72AF6487E199}" presName="sibTrans" presStyleCnt="0"/>
      <dgm:spPr/>
    </dgm:pt>
    <dgm:pt modelId="{207B5DE8-A559-48D5-B673-75CB6C000706}" type="pres">
      <dgm:prSet presAssocID="{1A35E771-9589-439A-B459-ED07265365B9}" presName="compNode" presStyleCnt="0"/>
      <dgm:spPr/>
    </dgm:pt>
    <dgm:pt modelId="{4547CAD7-69FB-4D2D-BDFE-F284AECD89DB}" type="pres">
      <dgm:prSet presAssocID="{1A35E771-9589-439A-B459-ED07265365B9}" presName="bgRect" presStyleLbl="bgShp" presStyleIdx="2" presStyleCnt="3" custScaleY="80502" custLinFactY="-6506" custLinFactNeighborY="-100000"/>
      <dgm:spPr/>
    </dgm:pt>
    <dgm:pt modelId="{B17284B7-64F2-472C-92E3-C523F4B3454B}" type="pres">
      <dgm:prSet presAssocID="{1A35E771-9589-439A-B459-ED07265365B9}" presName="iconRect" presStyleLbl="node1" presStyleIdx="2" presStyleCnt="3" custLinFactY="-93648" custLinFactNeighborX="-25622"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122D58E-2FF7-4877-9C1E-A1F34A2EA202}" type="pres">
      <dgm:prSet presAssocID="{1A35E771-9589-439A-B459-ED07265365B9}" presName="spaceRect" presStyleCnt="0"/>
      <dgm:spPr/>
    </dgm:pt>
    <dgm:pt modelId="{858D8028-E043-4802-A328-88717A6BE998}" type="pres">
      <dgm:prSet presAssocID="{1A35E771-9589-439A-B459-ED07265365B9}" presName="parTx" presStyleLbl="revTx" presStyleIdx="2" presStyleCnt="3" custScaleY="98316" custLinFactY="-16283" custLinFactNeighborX="-4838" custLinFactNeighborY="-100000">
        <dgm:presLayoutVars>
          <dgm:chMax val="0"/>
          <dgm:chPref val="0"/>
        </dgm:presLayoutVars>
      </dgm:prSet>
      <dgm:spPr/>
    </dgm:pt>
  </dgm:ptLst>
  <dgm:cxnLst>
    <dgm:cxn modelId="{CC951719-F481-594A-BE5C-D15DB754384C}" type="presOf" srcId="{CF10495F-F5C4-48A9-B606-1BCC0FDB5E9F}" destId="{BAC555F8-2ECF-4334-8884-6CBE2BB2AD4B}" srcOrd="0" destOrd="0" presId="urn:microsoft.com/office/officeart/2018/2/layout/IconVerticalSolidList"/>
    <dgm:cxn modelId="{749E5645-442A-0140-BD4F-FD600B869876}" type="presOf" srcId="{1A35E771-9589-439A-B459-ED07265365B9}" destId="{858D8028-E043-4802-A328-88717A6BE998}" srcOrd="0" destOrd="0" presId="urn:microsoft.com/office/officeart/2018/2/layout/IconVerticalSolidList"/>
    <dgm:cxn modelId="{C75D9D56-E60E-DF4B-99A1-52CF638EF4E1}" type="presOf" srcId="{058BB660-CD33-4BE3-81A2-58DEFE4C9124}" destId="{F66115A5-4B94-4E0E-BA1D-6540763C2B1E}" srcOrd="0" destOrd="0" presId="urn:microsoft.com/office/officeart/2018/2/layout/IconVerticalSolidList"/>
    <dgm:cxn modelId="{D669B46D-CEDE-4C3D-8509-39E4226B4FDF}" srcId="{058BB660-CD33-4BE3-81A2-58DEFE4C9124}" destId="{1A35E771-9589-439A-B459-ED07265365B9}" srcOrd="2" destOrd="0" parTransId="{7A1C929F-77C1-4E42-B204-19B5A2D67007}" sibTransId="{3190BCDB-BD9D-4B4F-82C4-DE858536184B}"/>
    <dgm:cxn modelId="{72DF72CA-A856-42E1-B462-F5B4EC881093}" srcId="{058BB660-CD33-4BE3-81A2-58DEFE4C9124}" destId="{ACC087F4-8FD5-4271-89FD-216ADF7001C7}" srcOrd="0" destOrd="0" parTransId="{EE3D7456-F49C-4D6F-92A7-50B9AD1ECAE8}" sibTransId="{A956487B-27D3-4AD4-81D8-FB49A07A93B2}"/>
    <dgm:cxn modelId="{26353BD5-D630-FD48-B1BD-12ADFC6DA4DA}" type="presOf" srcId="{ACC087F4-8FD5-4271-89FD-216ADF7001C7}" destId="{CE75ADDA-3463-4781-AD3A-F7E148F1521E}" srcOrd="0" destOrd="0" presId="urn:microsoft.com/office/officeart/2018/2/layout/IconVerticalSolidList"/>
    <dgm:cxn modelId="{B9B696EF-EE21-4219-8E2B-AC89CC512E8E}" srcId="{058BB660-CD33-4BE3-81A2-58DEFE4C9124}" destId="{CF10495F-F5C4-48A9-B606-1BCC0FDB5E9F}" srcOrd="1" destOrd="0" parTransId="{787BFFDD-04AA-4AE4-997F-186BF47521FD}" sibTransId="{77AC0B90-5AFB-46FC-9763-72AF6487E199}"/>
    <dgm:cxn modelId="{572E81B0-0AE3-F442-8133-304131567A90}" type="presParOf" srcId="{F66115A5-4B94-4E0E-BA1D-6540763C2B1E}" destId="{213F4480-4930-48F8-8738-C3D58C2D5B1A}" srcOrd="0" destOrd="0" presId="urn:microsoft.com/office/officeart/2018/2/layout/IconVerticalSolidList"/>
    <dgm:cxn modelId="{0A0575D4-9492-5C44-927F-93822CFF6554}" type="presParOf" srcId="{213F4480-4930-48F8-8738-C3D58C2D5B1A}" destId="{AF2D442C-20BA-41D0-8CB6-40FE2F8A7D79}" srcOrd="0" destOrd="0" presId="urn:microsoft.com/office/officeart/2018/2/layout/IconVerticalSolidList"/>
    <dgm:cxn modelId="{4E92EABD-7E1B-A740-AB5C-9D23A3953146}" type="presParOf" srcId="{213F4480-4930-48F8-8738-C3D58C2D5B1A}" destId="{064B5EB8-1DE0-428F-9E63-D68D83B3B1D0}" srcOrd="1" destOrd="0" presId="urn:microsoft.com/office/officeart/2018/2/layout/IconVerticalSolidList"/>
    <dgm:cxn modelId="{C405B3E5-3EE0-8C43-BBA5-FDA51A436869}" type="presParOf" srcId="{213F4480-4930-48F8-8738-C3D58C2D5B1A}" destId="{E8B98316-357F-4DB5-B037-32D42D7D231E}" srcOrd="2" destOrd="0" presId="urn:microsoft.com/office/officeart/2018/2/layout/IconVerticalSolidList"/>
    <dgm:cxn modelId="{5DF2F759-C654-C544-8F82-D1F9A98CE6A8}" type="presParOf" srcId="{213F4480-4930-48F8-8738-C3D58C2D5B1A}" destId="{CE75ADDA-3463-4781-AD3A-F7E148F1521E}" srcOrd="3" destOrd="0" presId="urn:microsoft.com/office/officeart/2018/2/layout/IconVerticalSolidList"/>
    <dgm:cxn modelId="{0B3C86E8-9FB8-584B-883E-402D3A4D939B}" type="presParOf" srcId="{F66115A5-4B94-4E0E-BA1D-6540763C2B1E}" destId="{E210150F-6177-4CE0-8089-1917FF77B770}" srcOrd="1" destOrd="0" presId="urn:microsoft.com/office/officeart/2018/2/layout/IconVerticalSolidList"/>
    <dgm:cxn modelId="{FC5358A2-BF3E-2345-A52C-F605CF4879B5}" type="presParOf" srcId="{F66115A5-4B94-4E0E-BA1D-6540763C2B1E}" destId="{979CDB16-7181-4101-BA41-0E28C49EF0A6}" srcOrd="2" destOrd="0" presId="urn:microsoft.com/office/officeart/2018/2/layout/IconVerticalSolidList"/>
    <dgm:cxn modelId="{E8651065-0086-2046-B486-B4341D4A4050}" type="presParOf" srcId="{979CDB16-7181-4101-BA41-0E28C49EF0A6}" destId="{868DFA0D-1A46-4884-A4CB-5596BA3F8EFA}" srcOrd="0" destOrd="0" presId="urn:microsoft.com/office/officeart/2018/2/layout/IconVerticalSolidList"/>
    <dgm:cxn modelId="{DF9F14BB-5296-7745-9AE7-1DEBC34608DE}" type="presParOf" srcId="{979CDB16-7181-4101-BA41-0E28C49EF0A6}" destId="{C2596FA6-A9CF-4887-9511-F8B5F6489CEE}" srcOrd="1" destOrd="0" presId="urn:microsoft.com/office/officeart/2018/2/layout/IconVerticalSolidList"/>
    <dgm:cxn modelId="{7B2A02ED-0C9C-054C-9B2B-A122A33E1282}" type="presParOf" srcId="{979CDB16-7181-4101-BA41-0E28C49EF0A6}" destId="{5073042A-C23D-451A-AA0E-AED52A8C138F}" srcOrd="2" destOrd="0" presId="urn:microsoft.com/office/officeart/2018/2/layout/IconVerticalSolidList"/>
    <dgm:cxn modelId="{A8D6FA1A-EB87-1D42-8EEA-9655D02838ED}" type="presParOf" srcId="{979CDB16-7181-4101-BA41-0E28C49EF0A6}" destId="{BAC555F8-2ECF-4334-8884-6CBE2BB2AD4B}" srcOrd="3" destOrd="0" presId="urn:microsoft.com/office/officeart/2018/2/layout/IconVerticalSolidList"/>
    <dgm:cxn modelId="{3225CBA1-4E04-0946-946D-1EA8E95CDE40}" type="presParOf" srcId="{F66115A5-4B94-4E0E-BA1D-6540763C2B1E}" destId="{00455E0F-5229-4B64-B4D8-515211FCD885}" srcOrd="3" destOrd="0" presId="urn:microsoft.com/office/officeart/2018/2/layout/IconVerticalSolidList"/>
    <dgm:cxn modelId="{221F5D5E-04EA-8040-BF59-D17FB678D308}" type="presParOf" srcId="{F66115A5-4B94-4E0E-BA1D-6540763C2B1E}" destId="{207B5DE8-A559-48D5-B673-75CB6C000706}" srcOrd="4" destOrd="0" presId="urn:microsoft.com/office/officeart/2018/2/layout/IconVerticalSolidList"/>
    <dgm:cxn modelId="{05CC66F4-27D5-1D4C-8422-02089A21DB08}" type="presParOf" srcId="{207B5DE8-A559-48D5-B673-75CB6C000706}" destId="{4547CAD7-69FB-4D2D-BDFE-F284AECD89DB}" srcOrd="0" destOrd="0" presId="urn:microsoft.com/office/officeart/2018/2/layout/IconVerticalSolidList"/>
    <dgm:cxn modelId="{DEBFE6C3-4B72-E547-BBDA-78336618DA8D}" type="presParOf" srcId="{207B5DE8-A559-48D5-B673-75CB6C000706}" destId="{B17284B7-64F2-472C-92E3-C523F4B3454B}" srcOrd="1" destOrd="0" presId="urn:microsoft.com/office/officeart/2018/2/layout/IconVerticalSolidList"/>
    <dgm:cxn modelId="{665F9F49-712A-D448-AE06-28EF87EEA06A}" type="presParOf" srcId="{207B5DE8-A559-48D5-B673-75CB6C000706}" destId="{7122D58E-2FF7-4877-9C1E-A1F34A2EA202}" srcOrd="2" destOrd="0" presId="urn:microsoft.com/office/officeart/2018/2/layout/IconVerticalSolidList"/>
    <dgm:cxn modelId="{7CBD94C0-318E-684F-9290-FFFA44F808A0}" type="presParOf" srcId="{207B5DE8-A559-48D5-B673-75CB6C000706}" destId="{858D8028-E043-4802-A328-88717A6BE99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50F6A2-1B04-7049-82F6-2BAC35A3908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15147CA-2F1D-F349-AF64-86764926A406}">
      <dgm:prSet custT="1"/>
      <dgm:spPr/>
      <dgm:t>
        <a:bodyPr/>
        <a:lstStyle/>
        <a:p>
          <a:r>
            <a:rPr lang="en-US" sz="1800" dirty="0"/>
            <a:t>  </a:t>
          </a:r>
        </a:p>
        <a:p>
          <a:r>
            <a:rPr lang="en-US" sz="1800" dirty="0"/>
            <a:t>Empathizes with black anger (sees how they are right)</a:t>
          </a:r>
        </a:p>
      </dgm:t>
    </dgm:pt>
    <dgm:pt modelId="{C0CFBE51-B04A-B043-8226-F8412F267B97}" type="parTrans" cxnId="{55AAC917-4C1D-FA4A-927B-2CF60CBB1F01}">
      <dgm:prSet/>
      <dgm:spPr/>
      <dgm:t>
        <a:bodyPr/>
        <a:lstStyle/>
        <a:p>
          <a:endParaRPr lang="en-US"/>
        </a:p>
      </dgm:t>
    </dgm:pt>
    <dgm:pt modelId="{90952C5C-814C-154F-BEBF-F22DF294DBC5}" type="sibTrans" cxnId="{55AAC917-4C1D-FA4A-927B-2CF60CBB1F01}">
      <dgm:prSet/>
      <dgm:spPr/>
      <dgm:t>
        <a:bodyPr/>
        <a:lstStyle/>
        <a:p>
          <a:endParaRPr lang="en-US"/>
        </a:p>
      </dgm:t>
    </dgm:pt>
    <dgm:pt modelId="{65A4D861-3D58-754C-9808-8CB4536964CB}">
      <dgm:prSet custT="1"/>
      <dgm:spPr/>
      <dgm:t>
        <a:bodyPr/>
        <a:lstStyle/>
        <a:p>
          <a:endParaRPr lang="en-US" sz="2000" dirty="0"/>
        </a:p>
        <a:p>
          <a:r>
            <a:rPr lang="en-US" sz="2000" dirty="0"/>
            <a:t>Mission focus: on society stresses</a:t>
          </a:r>
        </a:p>
      </dgm:t>
    </dgm:pt>
    <dgm:pt modelId="{6BD9B651-2998-174C-B53B-419FEF6EB03F}" type="parTrans" cxnId="{A550DE04-89FA-E940-89E1-8DD2B1CC5E2A}">
      <dgm:prSet/>
      <dgm:spPr/>
      <dgm:t>
        <a:bodyPr/>
        <a:lstStyle/>
        <a:p>
          <a:endParaRPr lang="en-US"/>
        </a:p>
      </dgm:t>
    </dgm:pt>
    <dgm:pt modelId="{C503E7B7-896C-7A4E-93B4-D899924AF0BA}" type="sibTrans" cxnId="{A550DE04-89FA-E940-89E1-8DD2B1CC5E2A}">
      <dgm:prSet/>
      <dgm:spPr/>
      <dgm:t>
        <a:bodyPr/>
        <a:lstStyle/>
        <a:p>
          <a:endParaRPr lang="en-US"/>
        </a:p>
      </dgm:t>
    </dgm:pt>
    <dgm:pt modelId="{18590BE0-4277-0243-8365-CC7C8706C2D8}">
      <dgm:prSet custT="1"/>
      <dgm:spPr/>
      <dgm:t>
        <a:bodyPr/>
        <a:lstStyle/>
        <a:p>
          <a:endParaRPr lang="en-US" sz="2000" dirty="0"/>
        </a:p>
        <a:p>
          <a:endParaRPr lang="en-US" sz="1800" dirty="0"/>
        </a:p>
        <a:p>
          <a:endParaRPr lang="en-US" sz="1800" dirty="0"/>
        </a:p>
        <a:p>
          <a:r>
            <a:rPr lang="en-US" sz="1800" dirty="0"/>
            <a:t>Mission: interdependency and transcendence; recognizes threat of strike, and vulnerability of society</a:t>
          </a:r>
        </a:p>
      </dgm:t>
    </dgm:pt>
    <dgm:pt modelId="{9312A54C-D6E0-AF4F-A176-6064D448FD11}" type="parTrans" cxnId="{36129F6F-8036-EF46-9A77-06B9233A7CD1}">
      <dgm:prSet/>
      <dgm:spPr/>
      <dgm:t>
        <a:bodyPr/>
        <a:lstStyle/>
        <a:p>
          <a:endParaRPr lang="en-US"/>
        </a:p>
      </dgm:t>
    </dgm:pt>
    <dgm:pt modelId="{B944DCBF-451C-F145-963B-75F03B8240EA}" type="sibTrans" cxnId="{36129F6F-8036-EF46-9A77-06B9233A7CD1}">
      <dgm:prSet/>
      <dgm:spPr/>
      <dgm:t>
        <a:bodyPr/>
        <a:lstStyle/>
        <a:p>
          <a:endParaRPr lang="en-US"/>
        </a:p>
      </dgm:t>
    </dgm:pt>
    <dgm:pt modelId="{5140ABE6-D677-1E45-9776-0782480A3FD8}">
      <dgm:prSet custT="1"/>
      <dgm:spPr/>
      <dgm:t>
        <a:bodyPr/>
        <a:lstStyle/>
        <a:p>
          <a:pPr algn="l"/>
          <a:r>
            <a:rPr lang="en-US" sz="2000" dirty="0">
              <a:solidFill>
                <a:schemeClr val="tx1"/>
              </a:solidFill>
            </a:rPr>
            <a:t>U</a:t>
          </a:r>
          <a:r>
            <a:rPr lang="en-US" sz="2000" dirty="0"/>
            <a:t>nderstands need for paternal presence</a:t>
          </a:r>
        </a:p>
      </dgm:t>
    </dgm:pt>
    <dgm:pt modelId="{8E6674A0-A3AB-F14A-9CC0-F7CB54CD95EC}" type="parTrans" cxnId="{8A969F07-13ED-A549-8E6C-D070DB3D90D3}">
      <dgm:prSet/>
      <dgm:spPr/>
      <dgm:t>
        <a:bodyPr/>
        <a:lstStyle/>
        <a:p>
          <a:endParaRPr lang="en-US"/>
        </a:p>
      </dgm:t>
    </dgm:pt>
    <dgm:pt modelId="{164C1FB9-CE76-6D4A-A583-4894E727F994}" type="sibTrans" cxnId="{8A969F07-13ED-A549-8E6C-D070DB3D90D3}">
      <dgm:prSet/>
      <dgm:spPr/>
      <dgm:t>
        <a:bodyPr/>
        <a:lstStyle/>
        <a:p>
          <a:endParaRPr lang="en-US"/>
        </a:p>
      </dgm:t>
    </dgm:pt>
    <dgm:pt modelId="{8D89C219-4B85-B441-9D61-1D6196A88835}">
      <dgm:prSet custT="1"/>
      <dgm:spPr/>
      <dgm:t>
        <a:bodyPr/>
        <a:lstStyle/>
        <a:p>
          <a:endParaRPr lang="en-US" sz="2000" dirty="0"/>
        </a:p>
        <a:p>
          <a:endParaRPr lang="en-US" sz="2000" dirty="0"/>
        </a:p>
        <a:p>
          <a:r>
            <a:rPr lang="en-US" sz="2000" dirty="0"/>
            <a:t>“I am at stake here”</a:t>
          </a:r>
        </a:p>
        <a:p>
          <a:r>
            <a:rPr lang="en-US" sz="2000" dirty="0"/>
            <a:t> (“Only I can do this.”)</a:t>
          </a:r>
        </a:p>
      </dgm:t>
    </dgm:pt>
    <dgm:pt modelId="{D45B6AF2-673B-F343-AE56-FE47E52FB54F}" type="parTrans" cxnId="{F2B59ABF-8491-374B-AC58-98C1DA1C259C}">
      <dgm:prSet/>
      <dgm:spPr/>
      <dgm:t>
        <a:bodyPr/>
        <a:lstStyle/>
        <a:p>
          <a:endParaRPr lang="en-US"/>
        </a:p>
      </dgm:t>
    </dgm:pt>
    <dgm:pt modelId="{6BB622B6-D623-1F43-AC1B-ACB2ABF75EC6}" type="sibTrans" cxnId="{F2B59ABF-8491-374B-AC58-98C1DA1C259C}">
      <dgm:prSet/>
      <dgm:spPr/>
      <dgm:t>
        <a:bodyPr/>
        <a:lstStyle/>
        <a:p>
          <a:endParaRPr lang="en-US"/>
        </a:p>
      </dgm:t>
    </dgm:pt>
    <dgm:pt modelId="{42B5D5E8-3585-F44B-A113-D75EA831183F}">
      <dgm:prSet custT="1"/>
      <dgm:spPr/>
      <dgm:t>
        <a:bodyPr/>
        <a:lstStyle/>
        <a:p>
          <a:endParaRPr lang="en-US" sz="1800" dirty="0"/>
        </a:p>
        <a:p>
          <a:endParaRPr lang="en-US" sz="1800" dirty="0"/>
        </a:p>
        <a:p>
          <a:endParaRPr lang="en-US" sz="1800" dirty="0"/>
        </a:p>
        <a:p>
          <a:r>
            <a:rPr lang="en-US" sz="1800" dirty="0"/>
            <a:t>Irritated at youths casting bad image of blacks, yet tempted to side with them</a:t>
          </a:r>
        </a:p>
      </dgm:t>
    </dgm:pt>
    <dgm:pt modelId="{B80F79AA-7B28-D64F-999B-4519A580DA4C}" type="parTrans" cxnId="{77253AEE-A305-A340-9596-6A4C1B52C154}">
      <dgm:prSet/>
      <dgm:spPr/>
      <dgm:t>
        <a:bodyPr/>
        <a:lstStyle/>
        <a:p>
          <a:endParaRPr lang="en-US"/>
        </a:p>
      </dgm:t>
    </dgm:pt>
    <dgm:pt modelId="{50D4D3C0-9829-094F-93A4-98091DC97F81}" type="sibTrans" cxnId="{77253AEE-A305-A340-9596-6A4C1B52C154}">
      <dgm:prSet/>
      <dgm:spPr/>
      <dgm:t>
        <a:bodyPr/>
        <a:lstStyle/>
        <a:p>
          <a:endParaRPr lang="en-US"/>
        </a:p>
      </dgm:t>
    </dgm:pt>
    <dgm:pt modelId="{7D5010A6-2432-8341-9B35-00A7F8EF9251}" type="pres">
      <dgm:prSet presAssocID="{F050F6A2-1B04-7049-82F6-2BAC35A3908D}" presName="Name0" presStyleCnt="0">
        <dgm:presLayoutVars>
          <dgm:dir/>
          <dgm:resizeHandles val="exact"/>
        </dgm:presLayoutVars>
      </dgm:prSet>
      <dgm:spPr/>
    </dgm:pt>
    <dgm:pt modelId="{818BE0AD-E748-DA49-AB5C-958A4702328A}" type="pres">
      <dgm:prSet presAssocID="{315147CA-2F1D-F349-AF64-86764926A406}" presName="node" presStyleLbl="node1" presStyleIdx="0" presStyleCnt="6" custScaleX="293282" custScaleY="164034">
        <dgm:presLayoutVars>
          <dgm:bulletEnabled val="1"/>
        </dgm:presLayoutVars>
      </dgm:prSet>
      <dgm:spPr/>
    </dgm:pt>
    <dgm:pt modelId="{3F0889EE-FE52-E74F-98E1-87B2B36FA10B}" type="pres">
      <dgm:prSet presAssocID="{90952C5C-814C-154F-BEBF-F22DF294DBC5}" presName="sibTrans" presStyleLbl="sibTrans2D1" presStyleIdx="0" presStyleCnt="5"/>
      <dgm:spPr/>
    </dgm:pt>
    <dgm:pt modelId="{A38C6D00-BAC7-CC47-8540-213D54A40464}" type="pres">
      <dgm:prSet presAssocID="{90952C5C-814C-154F-BEBF-F22DF294DBC5}" presName="connectorText" presStyleLbl="sibTrans2D1" presStyleIdx="0" presStyleCnt="5"/>
      <dgm:spPr/>
    </dgm:pt>
    <dgm:pt modelId="{82B521EC-CB9D-1A46-9DEE-9F1DDFF4971B}" type="pres">
      <dgm:prSet presAssocID="{65A4D861-3D58-754C-9808-8CB4536964CB}" presName="node" presStyleLbl="node1" presStyleIdx="1" presStyleCnt="6" custScaleX="289618" custScaleY="164832">
        <dgm:presLayoutVars>
          <dgm:bulletEnabled val="1"/>
        </dgm:presLayoutVars>
      </dgm:prSet>
      <dgm:spPr/>
    </dgm:pt>
    <dgm:pt modelId="{238B3431-DF5D-2140-8AFD-802745DEAC6C}" type="pres">
      <dgm:prSet presAssocID="{C503E7B7-896C-7A4E-93B4-D899924AF0BA}" presName="sibTrans" presStyleLbl="sibTrans2D1" presStyleIdx="1" presStyleCnt="5"/>
      <dgm:spPr/>
    </dgm:pt>
    <dgm:pt modelId="{4178BEC6-9830-9E45-B6E2-3412AB11CFAA}" type="pres">
      <dgm:prSet presAssocID="{C503E7B7-896C-7A4E-93B4-D899924AF0BA}" presName="connectorText" presStyleLbl="sibTrans2D1" presStyleIdx="1" presStyleCnt="5"/>
      <dgm:spPr/>
    </dgm:pt>
    <dgm:pt modelId="{E5149A86-C498-994F-9AF7-1B80ADEC5334}" type="pres">
      <dgm:prSet presAssocID="{18590BE0-4277-0243-8365-CC7C8706C2D8}" presName="node" presStyleLbl="node1" presStyleIdx="2" presStyleCnt="6" custScaleX="406302" custScaleY="164832" custLinFactNeighborX="-56952">
        <dgm:presLayoutVars>
          <dgm:bulletEnabled val="1"/>
        </dgm:presLayoutVars>
      </dgm:prSet>
      <dgm:spPr/>
    </dgm:pt>
    <dgm:pt modelId="{64ABB1EC-6EB7-7D4E-A935-A2684D91DC7B}" type="pres">
      <dgm:prSet presAssocID="{B944DCBF-451C-F145-963B-75F03B8240EA}" presName="sibTrans" presStyleLbl="sibTrans2D1" presStyleIdx="2" presStyleCnt="5"/>
      <dgm:spPr/>
    </dgm:pt>
    <dgm:pt modelId="{887016B8-E359-B14B-B53A-9AB6BD9877D3}" type="pres">
      <dgm:prSet presAssocID="{B944DCBF-451C-F145-963B-75F03B8240EA}" presName="connectorText" presStyleLbl="sibTrans2D1" presStyleIdx="2" presStyleCnt="5"/>
      <dgm:spPr/>
    </dgm:pt>
    <dgm:pt modelId="{EBEF15F0-97B4-B24E-AAE1-A9870A6F3A71}" type="pres">
      <dgm:prSet presAssocID="{5140ABE6-D677-1E45-9776-0782480A3FD8}" presName="node" presStyleLbl="node1" presStyleIdx="3" presStyleCnt="6" custScaleX="387199" custScaleY="164034" custLinFactNeighborX="-46008" custLinFactNeighborY="1263">
        <dgm:presLayoutVars>
          <dgm:bulletEnabled val="1"/>
        </dgm:presLayoutVars>
      </dgm:prSet>
      <dgm:spPr/>
    </dgm:pt>
    <dgm:pt modelId="{406F49FE-F1D1-C146-8FD9-F08EF019308E}" type="pres">
      <dgm:prSet presAssocID="{164C1FB9-CE76-6D4A-A583-4894E727F994}" presName="sibTrans" presStyleLbl="sibTrans2D1" presStyleIdx="3" presStyleCnt="5"/>
      <dgm:spPr/>
    </dgm:pt>
    <dgm:pt modelId="{B1722947-E270-334B-85B5-9AA5D8EECF51}" type="pres">
      <dgm:prSet presAssocID="{164C1FB9-CE76-6D4A-A583-4894E727F994}" presName="connectorText" presStyleLbl="sibTrans2D1" presStyleIdx="3" presStyleCnt="5"/>
      <dgm:spPr/>
    </dgm:pt>
    <dgm:pt modelId="{7CA8B4AB-5E0C-8A49-A662-8B7FFCBF90A0}" type="pres">
      <dgm:prSet presAssocID="{8D89C219-4B85-B441-9D61-1D6196A88835}" presName="node" presStyleLbl="node1" presStyleIdx="4" presStyleCnt="6" custScaleX="270322" custScaleY="164034" custLinFactNeighborX="-52061" custLinFactNeighborY="-2526">
        <dgm:presLayoutVars>
          <dgm:bulletEnabled val="1"/>
        </dgm:presLayoutVars>
      </dgm:prSet>
      <dgm:spPr/>
    </dgm:pt>
    <dgm:pt modelId="{2B07F0F3-2BE0-8241-A8D6-BDCC2E621F41}" type="pres">
      <dgm:prSet presAssocID="{6BB622B6-D623-1F43-AC1B-ACB2ABF75EC6}" presName="sibTrans" presStyleLbl="sibTrans2D1" presStyleIdx="4" presStyleCnt="5"/>
      <dgm:spPr/>
    </dgm:pt>
    <dgm:pt modelId="{24B02296-280F-6744-99AA-346654938BA0}" type="pres">
      <dgm:prSet presAssocID="{6BB622B6-D623-1F43-AC1B-ACB2ABF75EC6}" presName="connectorText" presStyleLbl="sibTrans2D1" presStyleIdx="4" presStyleCnt="5"/>
      <dgm:spPr/>
    </dgm:pt>
    <dgm:pt modelId="{389D0E6B-ACE9-2840-9821-325888AADF6B}" type="pres">
      <dgm:prSet presAssocID="{42B5D5E8-3585-F44B-A113-D75EA831183F}" presName="node" presStyleLbl="node1" presStyleIdx="5" presStyleCnt="6" custScaleX="324276" custScaleY="164832">
        <dgm:presLayoutVars>
          <dgm:bulletEnabled val="1"/>
        </dgm:presLayoutVars>
      </dgm:prSet>
      <dgm:spPr/>
    </dgm:pt>
  </dgm:ptLst>
  <dgm:cxnLst>
    <dgm:cxn modelId="{A550DE04-89FA-E940-89E1-8DD2B1CC5E2A}" srcId="{F050F6A2-1B04-7049-82F6-2BAC35A3908D}" destId="{65A4D861-3D58-754C-9808-8CB4536964CB}" srcOrd="1" destOrd="0" parTransId="{6BD9B651-2998-174C-B53B-419FEF6EB03F}" sibTransId="{C503E7B7-896C-7A4E-93B4-D899924AF0BA}"/>
    <dgm:cxn modelId="{8A969F07-13ED-A549-8E6C-D070DB3D90D3}" srcId="{F050F6A2-1B04-7049-82F6-2BAC35A3908D}" destId="{5140ABE6-D677-1E45-9776-0782480A3FD8}" srcOrd="3" destOrd="0" parTransId="{8E6674A0-A3AB-F14A-9CC0-F7CB54CD95EC}" sibTransId="{164C1FB9-CE76-6D4A-A583-4894E727F994}"/>
    <dgm:cxn modelId="{55AAC917-4C1D-FA4A-927B-2CF60CBB1F01}" srcId="{F050F6A2-1B04-7049-82F6-2BAC35A3908D}" destId="{315147CA-2F1D-F349-AF64-86764926A406}" srcOrd="0" destOrd="0" parTransId="{C0CFBE51-B04A-B043-8226-F8412F267B97}" sibTransId="{90952C5C-814C-154F-BEBF-F22DF294DBC5}"/>
    <dgm:cxn modelId="{43E29827-E750-4E41-81B6-A437883104BD}" type="presOf" srcId="{F050F6A2-1B04-7049-82F6-2BAC35A3908D}" destId="{7D5010A6-2432-8341-9B35-00A7F8EF9251}" srcOrd="0" destOrd="0" presId="urn:microsoft.com/office/officeart/2005/8/layout/process1"/>
    <dgm:cxn modelId="{5ED8B628-75C8-FA48-B3D4-F19528E9101E}" type="presOf" srcId="{8D89C219-4B85-B441-9D61-1D6196A88835}" destId="{7CA8B4AB-5E0C-8A49-A662-8B7FFCBF90A0}" srcOrd="0" destOrd="0" presId="urn:microsoft.com/office/officeart/2005/8/layout/process1"/>
    <dgm:cxn modelId="{EB6EAC67-17EA-1440-B610-492B1AD76F17}" type="presOf" srcId="{6BB622B6-D623-1F43-AC1B-ACB2ABF75EC6}" destId="{2B07F0F3-2BE0-8241-A8D6-BDCC2E621F41}" srcOrd="0" destOrd="0" presId="urn:microsoft.com/office/officeart/2005/8/layout/process1"/>
    <dgm:cxn modelId="{36129F6F-8036-EF46-9A77-06B9233A7CD1}" srcId="{F050F6A2-1B04-7049-82F6-2BAC35A3908D}" destId="{18590BE0-4277-0243-8365-CC7C8706C2D8}" srcOrd="2" destOrd="0" parTransId="{9312A54C-D6E0-AF4F-A176-6064D448FD11}" sibTransId="{B944DCBF-451C-F145-963B-75F03B8240EA}"/>
    <dgm:cxn modelId="{9F8D4272-C646-EC43-9746-9393B8097439}" type="presOf" srcId="{C503E7B7-896C-7A4E-93B4-D899924AF0BA}" destId="{4178BEC6-9830-9E45-B6E2-3412AB11CFAA}" srcOrd="1" destOrd="0" presId="urn:microsoft.com/office/officeart/2005/8/layout/process1"/>
    <dgm:cxn modelId="{0080117A-2295-1C4E-8C9C-F611CC5F0657}" type="presOf" srcId="{18590BE0-4277-0243-8365-CC7C8706C2D8}" destId="{E5149A86-C498-994F-9AF7-1B80ADEC5334}" srcOrd="0" destOrd="0" presId="urn:microsoft.com/office/officeart/2005/8/layout/process1"/>
    <dgm:cxn modelId="{4286AC82-1B0D-DB40-A214-8E919C935DEC}" type="presOf" srcId="{42B5D5E8-3585-F44B-A113-D75EA831183F}" destId="{389D0E6B-ACE9-2840-9821-325888AADF6B}" srcOrd="0" destOrd="0" presId="urn:microsoft.com/office/officeart/2005/8/layout/process1"/>
    <dgm:cxn modelId="{FEE9D683-4CBD-1648-A522-CF9D343F4C1A}" type="presOf" srcId="{164C1FB9-CE76-6D4A-A583-4894E727F994}" destId="{B1722947-E270-334B-85B5-9AA5D8EECF51}" srcOrd="1" destOrd="0" presId="urn:microsoft.com/office/officeart/2005/8/layout/process1"/>
    <dgm:cxn modelId="{27FA248B-5B6B-A54E-9F5A-1C9CF1AE2058}" type="presOf" srcId="{90952C5C-814C-154F-BEBF-F22DF294DBC5}" destId="{A38C6D00-BAC7-CC47-8540-213D54A40464}" srcOrd="1" destOrd="0" presId="urn:microsoft.com/office/officeart/2005/8/layout/process1"/>
    <dgm:cxn modelId="{6C3D7D9C-0D51-0C4D-8F59-7D6E79484DFF}" type="presOf" srcId="{C503E7B7-896C-7A4E-93B4-D899924AF0BA}" destId="{238B3431-DF5D-2140-8AFD-802745DEAC6C}" srcOrd="0" destOrd="0" presId="urn:microsoft.com/office/officeart/2005/8/layout/process1"/>
    <dgm:cxn modelId="{9BB7309F-88A8-2143-9E36-A69288A63FEC}" type="presOf" srcId="{65A4D861-3D58-754C-9808-8CB4536964CB}" destId="{82B521EC-CB9D-1A46-9DEE-9F1DDFF4971B}" srcOrd="0" destOrd="0" presId="urn:microsoft.com/office/officeart/2005/8/layout/process1"/>
    <dgm:cxn modelId="{9336D9A6-D92F-BA41-937C-5D4F38C38616}" type="presOf" srcId="{6BB622B6-D623-1F43-AC1B-ACB2ABF75EC6}" destId="{24B02296-280F-6744-99AA-346654938BA0}" srcOrd="1" destOrd="0" presId="urn:microsoft.com/office/officeart/2005/8/layout/process1"/>
    <dgm:cxn modelId="{E274F1AB-07D3-F34A-973A-D3942199C9CC}" type="presOf" srcId="{90952C5C-814C-154F-BEBF-F22DF294DBC5}" destId="{3F0889EE-FE52-E74F-98E1-87B2B36FA10B}" srcOrd="0" destOrd="0" presId="urn:microsoft.com/office/officeart/2005/8/layout/process1"/>
    <dgm:cxn modelId="{F2B59ABF-8491-374B-AC58-98C1DA1C259C}" srcId="{F050F6A2-1B04-7049-82F6-2BAC35A3908D}" destId="{8D89C219-4B85-B441-9D61-1D6196A88835}" srcOrd="4" destOrd="0" parTransId="{D45B6AF2-673B-F343-AE56-FE47E52FB54F}" sibTransId="{6BB622B6-D623-1F43-AC1B-ACB2ABF75EC6}"/>
    <dgm:cxn modelId="{825E1CC1-FE19-C444-826E-D1E0469989C9}" type="presOf" srcId="{164C1FB9-CE76-6D4A-A583-4894E727F994}" destId="{406F49FE-F1D1-C146-8FD9-F08EF019308E}" srcOrd="0" destOrd="0" presId="urn:microsoft.com/office/officeart/2005/8/layout/process1"/>
    <dgm:cxn modelId="{44E262D3-EE0A-4445-A1DF-6D1B2A435CD4}" type="presOf" srcId="{5140ABE6-D677-1E45-9776-0782480A3FD8}" destId="{EBEF15F0-97B4-B24E-AAE1-A9870A6F3A71}" srcOrd="0" destOrd="0" presId="urn:microsoft.com/office/officeart/2005/8/layout/process1"/>
    <dgm:cxn modelId="{A41A96E2-E2BC-9A4D-8250-7DFAA0210A93}" type="presOf" srcId="{315147CA-2F1D-F349-AF64-86764926A406}" destId="{818BE0AD-E748-DA49-AB5C-958A4702328A}" srcOrd="0" destOrd="0" presId="urn:microsoft.com/office/officeart/2005/8/layout/process1"/>
    <dgm:cxn modelId="{658848EA-42C1-AC4F-BDEF-98D16C5CAB46}" type="presOf" srcId="{B944DCBF-451C-F145-963B-75F03B8240EA}" destId="{887016B8-E359-B14B-B53A-9AB6BD9877D3}" srcOrd="1" destOrd="0" presId="urn:microsoft.com/office/officeart/2005/8/layout/process1"/>
    <dgm:cxn modelId="{77253AEE-A305-A340-9596-6A4C1B52C154}" srcId="{F050F6A2-1B04-7049-82F6-2BAC35A3908D}" destId="{42B5D5E8-3585-F44B-A113-D75EA831183F}" srcOrd="5" destOrd="0" parTransId="{B80F79AA-7B28-D64F-999B-4519A580DA4C}" sibTransId="{50D4D3C0-9829-094F-93A4-98091DC97F81}"/>
    <dgm:cxn modelId="{DD980BF3-B163-B041-B698-EDA18427775B}" type="presOf" srcId="{B944DCBF-451C-F145-963B-75F03B8240EA}" destId="{64ABB1EC-6EB7-7D4E-A935-A2684D91DC7B}" srcOrd="0" destOrd="0" presId="urn:microsoft.com/office/officeart/2005/8/layout/process1"/>
    <dgm:cxn modelId="{6E8F0426-1859-E44B-8901-CD8C96D67480}" type="presParOf" srcId="{7D5010A6-2432-8341-9B35-00A7F8EF9251}" destId="{818BE0AD-E748-DA49-AB5C-958A4702328A}" srcOrd="0" destOrd="0" presId="urn:microsoft.com/office/officeart/2005/8/layout/process1"/>
    <dgm:cxn modelId="{442869DF-3A0B-114A-9D32-0E25108DF517}" type="presParOf" srcId="{7D5010A6-2432-8341-9B35-00A7F8EF9251}" destId="{3F0889EE-FE52-E74F-98E1-87B2B36FA10B}" srcOrd="1" destOrd="0" presId="urn:microsoft.com/office/officeart/2005/8/layout/process1"/>
    <dgm:cxn modelId="{C27DA9F1-1AE8-F84C-9DA8-1F5132AD2C4E}" type="presParOf" srcId="{3F0889EE-FE52-E74F-98E1-87B2B36FA10B}" destId="{A38C6D00-BAC7-CC47-8540-213D54A40464}" srcOrd="0" destOrd="0" presId="urn:microsoft.com/office/officeart/2005/8/layout/process1"/>
    <dgm:cxn modelId="{3A356091-3556-3C44-B791-63CB2C8AC459}" type="presParOf" srcId="{7D5010A6-2432-8341-9B35-00A7F8EF9251}" destId="{82B521EC-CB9D-1A46-9DEE-9F1DDFF4971B}" srcOrd="2" destOrd="0" presId="urn:microsoft.com/office/officeart/2005/8/layout/process1"/>
    <dgm:cxn modelId="{AA44BD08-F98E-F34C-8363-72F4F4BBC6B1}" type="presParOf" srcId="{7D5010A6-2432-8341-9B35-00A7F8EF9251}" destId="{238B3431-DF5D-2140-8AFD-802745DEAC6C}" srcOrd="3" destOrd="0" presId="urn:microsoft.com/office/officeart/2005/8/layout/process1"/>
    <dgm:cxn modelId="{73708CBE-7364-954F-8332-8C3384A0A5AD}" type="presParOf" srcId="{238B3431-DF5D-2140-8AFD-802745DEAC6C}" destId="{4178BEC6-9830-9E45-B6E2-3412AB11CFAA}" srcOrd="0" destOrd="0" presId="urn:microsoft.com/office/officeart/2005/8/layout/process1"/>
    <dgm:cxn modelId="{D53BBB0D-3B82-6C4F-A117-1E390D844AF5}" type="presParOf" srcId="{7D5010A6-2432-8341-9B35-00A7F8EF9251}" destId="{E5149A86-C498-994F-9AF7-1B80ADEC5334}" srcOrd="4" destOrd="0" presId="urn:microsoft.com/office/officeart/2005/8/layout/process1"/>
    <dgm:cxn modelId="{BF7A1B04-61BE-CD48-957E-330D9DBDE330}" type="presParOf" srcId="{7D5010A6-2432-8341-9B35-00A7F8EF9251}" destId="{64ABB1EC-6EB7-7D4E-A935-A2684D91DC7B}" srcOrd="5" destOrd="0" presId="urn:microsoft.com/office/officeart/2005/8/layout/process1"/>
    <dgm:cxn modelId="{31CCACFB-88BD-3D44-9EFC-F14EC69C6DB9}" type="presParOf" srcId="{64ABB1EC-6EB7-7D4E-A935-A2684D91DC7B}" destId="{887016B8-E359-B14B-B53A-9AB6BD9877D3}" srcOrd="0" destOrd="0" presId="urn:microsoft.com/office/officeart/2005/8/layout/process1"/>
    <dgm:cxn modelId="{D7A3679B-5C56-4743-A5B4-15A23ECFF0C9}" type="presParOf" srcId="{7D5010A6-2432-8341-9B35-00A7F8EF9251}" destId="{EBEF15F0-97B4-B24E-AAE1-A9870A6F3A71}" srcOrd="6" destOrd="0" presId="urn:microsoft.com/office/officeart/2005/8/layout/process1"/>
    <dgm:cxn modelId="{F18727BC-BA05-8043-AC41-1A572FDB8A3A}" type="presParOf" srcId="{7D5010A6-2432-8341-9B35-00A7F8EF9251}" destId="{406F49FE-F1D1-C146-8FD9-F08EF019308E}" srcOrd="7" destOrd="0" presId="urn:microsoft.com/office/officeart/2005/8/layout/process1"/>
    <dgm:cxn modelId="{9891E8EE-1139-0C4B-BEA2-D539EE1F0F5C}" type="presParOf" srcId="{406F49FE-F1D1-C146-8FD9-F08EF019308E}" destId="{B1722947-E270-334B-85B5-9AA5D8EECF51}" srcOrd="0" destOrd="0" presId="urn:microsoft.com/office/officeart/2005/8/layout/process1"/>
    <dgm:cxn modelId="{669335D4-3D27-224E-90A9-553767A052F8}" type="presParOf" srcId="{7D5010A6-2432-8341-9B35-00A7F8EF9251}" destId="{7CA8B4AB-5E0C-8A49-A662-8B7FFCBF90A0}" srcOrd="8" destOrd="0" presId="urn:microsoft.com/office/officeart/2005/8/layout/process1"/>
    <dgm:cxn modelId="{57E6F775-35DE-B741-912C-DBB25686B338}" type="presParOf" srcId="{7D5010A6-2432-8341-9B35-00A7F8EF9251}" destId="{2B07F0F3-2BE0-8241-A8D6-BDCC2E621F41}" srcOrd="9" destOrd="0" presId="urn:microsoft.com/office/officeart/2005/8/layout/process1"/>
    <dgm:cxn modelId="{FE8109CE-1B89-AC42-958A-91D9E2163444}" type="presParOf" srcId="{2B07F0F3-2BE0-8241-A8D6-BDCC2E621F41}" destId="{24B02296-280F-6744-99AA-346654938BA0}" srcOrd="0" destOrd="0" presId="urn:microsoft.com/office/officeart/2005/8/layout/process1"/>
    <dgm:cxn modelId="{C7B8A8FC-04C1-D14D-8B34-DED93E97EC99}" type="presParOf" srcId="{7D5010A6-2432-8341-9B35-00A7F8EF9251}" destId="{389D0E6B-ACE9-2840-9821-325888AADF6B}"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AD2B33-7E8D-4227-90C0-4185257917DF}" type="doc">
      <dgm:prSet loTypeId="urn:microsoft.com/office/officeart/2018/2/layout/IconVerticalSolidList" loCatId="icon" qsTypeId="urn:microsoft.com/office/officeart/2005/8/quickstyle/simple1" qsCatId="simple" csTypeId="urn:microsoft.com/office/officeart/2005/8/colors/accent4_3" csCatId="accent4" phldr="1"/>
      <dgm:spPr/>
      <dgm:t>
        <a:bodyPr/>
        <a:lstStyle/>
        <a:p>
          <a:endParaRPr lang="en-US"/>
        </a:p>
      </dgm:t>
    </dgm:pt>
    <dgm:pt modelId="{6C618A44-C66C-46A1-B21D-CA657D2D5CAC}">
      <dgm:prSet/>
      <dgm:spPr/>
      <dgm:t>
        <a:bodyPr/>
        <a:lstStyle/>
        <a:p>
          <a:pPr>
            <a:lnSpc>
              <a:spcPct val="100000"/>
            </a:lnSpc>
          </a:pPr>
          <a:endParaRPr lang="en-US" dirty="0"/>
        </a:p>
      </dgm:t>
    </dgm:pt>
    <dgm:pt modelId="{A1B84E71-5462-4F60-A87D-001CF5AF4021}" type="parTrans" cxnId="{FE67A1EE-2339-4F4A-B92F-BE917257024A}">
      <dgm:prSet/>
      <dgm:spPr/>
      <dgm:t>
        <a:bodyPr/>
        <a:lstStyle/>
        <a:p>
          <a:endParaRPr lang="en-US"/>
        </a:p>
      </dgm:t>
    </dgm:pt>
    <dgm:pt modelId="{FD36FCEB-2CC0-49D0-9870-CD2B118848E9}" type="sibTrans" cxnId="{FE67A1EE-2339-4F4A-B92F-BE917257024A}">
      <dgm:prSet/>
      <dgm:spPr/>
      <dgm:t>
        <a:bodyPr/>
        <a:lstStyle/>
        <a:p>
          <a:endParaRPr lang="en-US"/>
        </a:p>
      </dgm:t>
    </dgm:pt>
    <dgm:pt modelId="{14DB23E3-17E8-4B92-AD1C-B72CE4CD3B09}">
      <dgm:prSet/>
      <dgm:spPr/>
      <dgm:t>
        <a:bodyPr/>
        <a:lstStyle/>
        <a:p>
          <a:pPr>
            <a:lnSpc>
              <a:spcPct val="100000"/>
            </a:lnSpc>
          </a:pPr>
          <a:r>
            <a:rPr lang="en-US" dirty="0">
              <a:solidFill>
                <a:schemeClr val="bg1"/>
              </a:solidFill>
            </a:rPr>
            <a:t>Interpretation of society can be negotiated within and across institutions</a:t>
          </a:r>
        </a:p>
      </dgm:t>
    </dgm:pt>
    <dgm:pt modelId="{9E470DAD-FB65-4331-847D-967A616AC414}" type="parTrans" cxnId="{06277070-D465-41D7-8064-140BE386EF69}">
      <dgm:prSet/>
      <dgm:spPr/>
      <dgm:t>
        <a:bodyPr/>
        <a:lstStyle/>
        <a:p>
          <a:endParaRPr lang="en-US"/>
        </a:p>
      </dgm:t>
    </dgm:pt>
    <dgm:pt modelId="{EC0C76C8-1334-49E4-9261-1EE1D8E2F55F}" type="sibTrans" cxnId="{06277070-D465-41D7-8064-140BE386EF69}">
      <dgm:prSet/>
      <dgm:spPr/>
      <dgm:t>
        <a:bodyPr/>
        <a:lstStyle/>
        <a:p>
          <a:endParaRPr lang="en-US"/>
        </a:p>
      </dgm:t>
    </dgm:pt>
    <dgm:pt modelId="{E90408D2-2FBA-4755-828A-9DD7B481244C}" type="pres">
      <dgm:prSet presAssocID="{4FAD2B33-7E8D-4227-90C0-4185257917DF}" presName="root" presStyleCnt="0">
        <dgm:presLayoutVars>
          <dgm:dir/>
          <dgm:resizeHandles val="exact"/>
        </dgm:presLayoutVars>
      </dgm:prSet>
      <dgm:spPr/>
    </dgm:pt>
    <dgm:pt modelId="{006CC028-4B75-493A-A140-E0E2439F76B4}" type="pres">
      <dgm:prSet presAssocID="{6C618A44-C66C-46A1-B21D-CA657D2D5CAC}" presName="compNode" presStyleCnt="0"/>
      <dgm:spPr/>
    </dgm:pt>
    <dgm:pt modelId="{0569581E-4611-4C66-B407-93A2386180FA}" type="pres">
      <dgm:prSet presAssocID="{6C618A44-C66C-46A1-B21D-CA657D2D5CAC}" presName="bgRect" presStyleLbl="bgShp" presStyleIdx="0" presStyleCnt="2" custLinFactNeighborY="68236"/>
      <dgm:spPr/>
    </dgm:pt>
    <dgm:pt modelId="{1888A71C-C9AD-41D3-B34C-70C1A55A3906}" type="pres">
      <dgm:prSet presAssocID="{6C618A44-C66C-46A1-B21D-CA657D2D5CAC}" presName="iconRect" presStyleLbl="node1" presStyleIdx="0" presStyleCnt="2" custLinFactY="12290" custLinFactNeighborX="-10935"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1A2F15CA-4B10-40B0-A6BA-AD1FAD281BF8}" type="pres">
      <dgm:prSet presAssocID="{6C618A44-C66C-46A1-B21D-CA657D2D5CAC}" presName="spaceRect" presStyleCnt="0"/>
      <dgm:spPr/>
    </dgm:pt>
    <dgm:pt modelId="{EE62E747-2AB8-4CC7-A417-593A09595A3F}" type="pres">
      <dgm:prSet presAssocID="{6C618A44-C66C-46A1-B21D-CA657D2D5CAC}" presName="parTx" presStyleLbl="revTx" presStyleIdx="0" presStyleCnt="2" custScaleY="101937" custLinFactNeighborX="0" custLinFactNeighborY="61352">
        <dgm:presLayoutVars>
          <dgm:chMax val="0"/>
          <dgm:chPref val="0"/>
        </dgm:presLayoutVars>
      </dgm:prSet>
      <dgm:spPr/>
    </dgm:pt>
    <dgm:pt modelId="{252CD968-E945-4D68-8028-E18D1D5CFF03}" type="pres">
      <dgm:prSet presAssocID="{FD36FCEB-2CC0-49D0-9870-CD2B118848E9}" presName="sibTrans" presStyleCnt="0"/>
      <dgm:spPr/>
    </dgm:pt>
    <dgm:pt modelId="{A7889BFC-9CC4-442B-A689-325DE6B51F87}" type="pres">
      <dgm:prSet presAssocID="{14DB23E3-17E8-4B92-AD1C-B72CE4CD3B09}" presName="compNode" presStyleCnt="0"/>
      <dgm:spPr/>
    </dgm:pt>
    <dgm:pt modelId="{F38BE9C7-26B1-410B-A786-43912707BAC8}" type="pres">
      <dgm:prSet presAssocID="{14DB23E3-17E8-4B92-AD1C-B72CE4CD3B09}" presName="bgRect" presStyleLbl="bgShp" presStyleIdx="1" presStyleCnt="2" custLinFactNeighborX="3412" custLinFactNeighborY="46483"/>
      <dgm:spPr/>
    </dgm:pt>
    <dgm:pt modelId="{91BF5FC7-B9CC-4E70-A1C0-FBF55CAC7C43}" type="pres">
      <dgm:prSet presAssocID="{14DB23E3-17E8-4B92-AD1C-B72CE4CD3B09}" presName="iconRect" presStyleLbl="node1" presStyleIdx="1" presStyleCnt="2" custLinFactNeighborX="-55000" custLinFactNeighborY="3968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4B15C030-1AAA-47EF-B57C-5AF0421D4BD6}" type="pres">
      <dgm:prSet presAssocID="{14DB23E3-17E8-4B92-AD1C-B72CE4CD3B09}" presName="spaceRect" presStyleCnt="0"/>
      <dgm:spPr/>
    </dgm:pt>
    <dgm:pt modelId="{8B14A155-1AF4-4BDC-AF40-2F6675F40618}" type="pres">
      <dgm:prSet presAssocID="{14DB23E3-17E8-4B92-AD1C-B72CE4CD3B09}" presName="parTx" presStyleLbl="revTx" presStyleIdx="1" presStyleCnt="2" custLinFactNeighborX="-8501" custLinFactNeighborY="46483">
        <dgm:presLayoutVars>
          <dgm:chMax val="0"/>
          <dgm:chPref val="0"/>
        </dgm:presLayoutVars>
      </dgm:prSet>
      <dgm:spPr/>
    </dgm:pt>
  </dgm:ptLst>
  <dgm:cxnLst>
    <dgm:cxn modelId="{F3A59A58-BED2-6944-960D-578DBB46C14D}" type="presOf" srcId="{4FAD2B33-7E8D-4227-90C0-4185257917DF}" destId="{E90408D2-2FBA-4755-828A-9DD7B481244C}" srcOrd="0" destOrd="0" presId="urn:microsoft.com/office/officeart/2018/2/layout/IconVerticalSolidList"/>
    <dgm:cxn modelId="{F58E3E60-41FD-2643-B48D-A48786ECAD04}" type="presOf" srcId="{14DB23E3-17E8-4B92-AD1C-B72CE4CD3B09}" destId="{8B14A155-1AF4-4BDC-AF40-2F6675F40618}" srcOrd="0" destOrd="0" presId="urn:microsoft.com/office/officeart/2018/2/layout/IconVerticalSolidList"/>
    <dgm:cxn modelId="{06277070-D465-41D7-8064-140BE386EF69}" srcId="{4FAD2B33-7E8D-4227-90C0-4185257917DF}" destId="{14DB23E3-17E8-4B92-AD1C-B72CE4CD3B09}" srcOrd="1" destOrd="0" parTransId="{9E470DAD-FB65-4331-847D-967A616AC414}" sibTransId="{EC0C76C8-1334-49E4-9261-1EE1D8E2F55F}"/>
    <dgm:cxn modelId="{FE67A1EE-2339-4F4A-B92F-BE917257024A}" srcId="{4FAD2B33-7E8D-4227-90C0-4185257917DF}" destId="{6C618A44-C66C-46A1-B21D-CA657D2D5CAC}" srcOrd="0" destOrd="0" parTransId="{A1B84E71-5462-4F60-A87D-001CF5AF4021}" sibTransId="{FD36FCEB-2CC0-49D0-9870-CD2B118848E9}"/>
    <dgm:cxn modelId="{753D99FE-F094-9741-A135-19D1554E2634}" type="presOf" srcId="{6C618A44-C66C-46A1-B21D-CA657D2D5CAC}" destId="{EE62E747-2AB8-4CC7-A417-593A09595A3F}" srcOrd="0" destOrd="0" presId="urn:microsoft.com/office/officeart/2018/2/layout/IconVerticalSolidList"/>
    <dgm:cxn modelId="{1A718046-75FA-FF43-9EBD-C5EEED5FFEFD}" type="presParOf" srcId="{E90408D2-2FBA-4755-828A-9DD7B481244C}" destId="{006CC028-4B75-493A-A140-E0E2439F76B4}" srcOrd="0" destOrd="0" presId="urn:microsoft.com/office/officeart/2018/2/layout/IconVerticalSolidList"/>
    <dgm:cxn modelId="{F9C2E567-8557-4E44-90AF-8A08011ACAF9}" type="presParOf" srcId="{006CC028-4B75-493A-A140-E0E2439F76B4}" destId="{0569581E-4611-4C66-B407-93A2386180FA}" srcOrd="0" destOrd="0" presId="urn:microsoft.com/office/officeart/2018/2/layout/IconVerticalSolidList"/>
    <dgm:cxn modelId="{DA56CCD9-6A26-1346-BD7F-20DC44511669}" type="presParOf" srcId="{006CC028-4B75-493A-A140-E0E2439F76B4}" destId="{1888A71C-C9AD-41D3-B34C-70C1A55A3906}" srcOrd="1" destOrd="0" presId="urn:microsoft.com/office/officeart/2018/2/layout/IconVerticalSolidList"/>
    <dgm:cxn modelId="{3FE006EF-2079-734E-83F7-DA959A95C347}" type="presParOf" srcId="{006CC028-4B75-493A-A140-E0E2439F76B4}" destId="{1A2F15CA-4B10-40B0-A6BA-AD1FAD281BF8}" srcOrd="2" destOrd="0" presId="urn:microsoft.com/office/officeart/2018/2/layout/IconVerticalSolidList"/>
    <dgm:cxn modelId="{B2F3158C-C647-1C4F-BCD0-F53F296BF192}" type="presParOf" srcId="{006CC028-4B75-493A-A140-E0E2439F76B4}" destId="{EE62E747-2AB8-4CC7-A417-593A09595A3F}" srcOrd="3" destOrd="0" presId="urn:microsoft.com/office/officeart/2018/2/layout/IconVerticalSolidList"/>
    <dgm:cxn modelId="{4080CE1B-8B58-9C44-B600-18BEA27BED4C}" type="presParOf" srcId="{E90408D2-2FBA-4755-828A-9DD7B481244C}" destId="{252CD968-E945-4D68-8028-E18D1D5CFF03}" srcOrd="1" destOrd="0" presId="urn:microsoft.com/office/officeart/2018/2/layout/IconVerticalSolidList"/>
    <dgm:cxn modelId="{00D1D2D0-5184-5247-AC29-39DB8BBC0E21}" type="presParOf" srcId="{E90408D2-2FBA-4755-828A-9DD7B481244C}" destId="{A7889BFC-9CC4-442B-A689-325DE6B51F87}" srcOrd="2" destOrd="0" presId="urn:microsoft.com/office/officeart/2018/2/layout/IconVerticalSolidList"/>
    <dgm:cxn modelId="{C4BEB243-15C2-4544-954C-53465AA4DE77}" type="presParOf" srcId="{A7889BFC-9CC4-442B-A689-325DE6B51F87}" destId="{F38BE9C7-26B1-410B-A786-43912707BAC8}" srcOrd="0" destOrd="0" presId="urn:microsoft.com/office/officeart/2018/2/layout/IconVerticalSolidList"/>
    <dgm:cxn modelId="{66E2E127-FF97-3446-9270-2CAD857D49D1}" type="presParOf" srcId="{A7889BFC-9CC4-442B-A689-325DE6B51F87}" destId="{91BF5FC7-B9CC-4E70-A1C0-FBF55CAC7C43}" srcOrd="1" destOrd="0" presId="urn:microsoft.com/office/officeart/2018/2/layout/IconVerticalSolidList"/>
    <dgm:cxn modelId="{723DF71C-BB89-8C4F-95DB-81A15F7A4993}" type="presParOf" srcId="{A7889BFC-9CC4-442B-A689-325DE6B51F87}" destId="{4B15C030-1AAA-47EF-B57C-5AF0421D4BD6}" srcOrd="2" destOrd="0" presId="urn:microsoft.com/office/officeart/2018/2/layout/IconVerticalSolidList"/>
    <dgm:cxn modelId="{B5C27951-3D45-2744-BC4A-ECD73E5A3B5C}" type="presParOf" srcId="{A7889BFC-9CC4-442B-A689-325DE6B51F87}" destId="{8B14A155-1AF4-4BDC-AF40-2F6675F40618}"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349E96-3ED2-DD46-989D-CCD380520278}" type="doc">
      <dgm:prSet loTypeId="urn:microsoft.com/office/officeart/2009/3/layout/SubStepProcess" loCatId="icon" qsTypeId="urn:microsoft.com/office/officeart/2005/8/quickstyle/simple1" qsCatId="simple" csTypeId="urn:microsoft.com/office/officeart/2005/8/colors/colorful1" csCatId="colorful"/>
      <dgm:spPr/>
      <dgm:t>
        <a:bodyPr/>
        <a:lstStyle/>
        <a:p>
          <a:endParaRPr lang="en-US"/>
        </a:p>
      </dgm:t>
    </dgm:pt>
    <dgm:pt modelId="{DF42D3FA-EBEC-904D-974D-E91EEF0041C9}">
      <dgm:prSet/>
      <dgm:spPr/>
      <dgm:t>
        <a:bodyPr/>
        <a:lstStyle/>
        <a:p>
          <a:r>
            <a:rPr lang="en-US" dirty="0"/>
            <a:t>Learning to be a member</a:t>
          </a:r>
        </a:p>
      </dgm:t>
    </dgm:pt>
    <dgm:pt modelId="{62D97317-739F-D64F-9602-D2C25694826A}" type="parTrans" cxnId="{2EA9E8F9-22C1-2E42-89F1-0865C0C85573}">
      <dgm:prSet/>
      <dgm:spPr/>
      <dgm:t>
        <a:bodyPr/>
        <a:lstStyle/>
        <a:p>
          <a:endParaRPr lang="en-US"/>
        </a:p>
      </dgm:t>
    </dgm:pt>
    <dgm:pt modelId="{C12DE42E-B641-0044-9E18-77F884E8B3A5}" type="sibTrans" cxnId="{2EA9E8F9-22C1-2E42-89F1-0865C0C85573}">
      <dgm:prSet/>
      <dgm:spPr/>
      <dgm:t>
        <a:bodyPr/>
        <a:lstStyle/>
        <a:p>
          <a:endParaRPr lang="en-US"/>
        </a:p>
      </dgm:t>
    </dgm:pt>
    <dgm:pt modelId="{8675DEC2-C0B2-0F48-9AE0-901597AAA9BC}">
      <dgm:prSet/>
      <dgm:spPr/>
      <dgm:t>
        <a:bodyPr/>
        <a:lstStyle/>
        <a:p>
          <a:r>
            <a:rPr lang="en-US" dirty="0"/>
            <a:t>Relationship and Relatedness</a:t>
          </a:r>
        </a:p>
      </dgm:t>
    </dgm:pt>
    <dgm:pt modelId="{8674C986-5802-334D-8A75-116C2B1C5324}" type="parTrans" cxnId="{BB03AB55-BC71-2B4D-84C7-57845FCC40E2}">
      <dgm:prSet/>
      <dgm:spPr/>
      <dgm:t>
        <a:bodyPr/>
        <a:lstStyle/>
        <a:p>
          <a:endParaRPr lang="en-US"/>
        </a:p>
      </dgm:t>
    </dgm:pt>
    <dgm:pt modelId="{105AFAE0-0BBE-0A40-970F-56D293FE12F0}" type="sibTrans" cxnId="{BB03AB55-BC71-2B4D-84C7-57845FCC40E2}">
      <dgm:prSet/>
      <dgm:spPr/>
      <dgm:t>
        <a:bodyPr/>
        <a:lstStyle/>
        <a:p>
          <a:endParaRPr lang="en-US"/>
        </a:p>
      </dgm:t>
    </dgm:pt>
    <dgm:pt modelId="{82A94297-2A1B-BD4B-83B4-B41DDF5F45E4}">
      <dgm:prSet/>
      <dgm:spPr/>
      <dgm:t>
        <a:bodyPr/>
        <a:lstStyle/>
        <a:p>
          <a:r>
            <a:rPr lang="en-US" dirty="0"/>
            <a:t>Making sense of experience in role</a:t>
          </a:r>
        </a:p>
      </dgm:t>
    </dgm:pt>
    <dgm:pt modelId="{8DC74592-09ED-3A4C-878D-E99E7EC78DDB}" type="parTrans" cxnId="{04665462-A122-9949-9536-64CC90581379}">
      <dgm:prSet/>
      <dgm:spPr/>
      <dgm:t>
        <a:bodyPr/>
        <a:lstStyle/>
        <a:p>
          <a:endParaRPr lang="en-US"/>
        </a:p>
      </dgm:t>
    </dgm:pt>
    <dgm:pt modelId="{E3B90515-6C35-A844-BDFE-68DB08BC8F13}" type="sibTrans" cxnId="{04665462-A122-9949-9536-64CC90581379}">
      <dgm:prSet/>
      <dgm:spPr/>
      <dgm:t>
        <a:bodyPr/>
        <a:lstStyle/>
        <a:p>
          <a:endParaRPr lang="en-US"/>
        </a:p>
      </dgm:t>
    </dgm:pt>
    <dgm:pt modelId="{14D37897-62FE-F14C-9B52-999B245BF08E}">
      <dgm:prSet/>
      <dgm:spPr/>
      <dgm:t>
        <a:bodyPr/>
        <a:lstStyle/>
        <a:p>
          <a:r>
            <a:rPr lang="en-US" dirty="0">
              <a:solidFill>
                <a:srgbClr val="FF0000"/>
              </a:solidFill>
            </a:rPr>
            <a:t>Institutional Mission </a:t>
          </a:r>
          <a:r>
            <a:rPr lang="en-US" dirty="0"/>
            <a:t>as a lens into society</a:t>
          </a:r>
        </a:p>
      </dgm:t>
    </dgm:pt>
    <dgm:pt modelId="{536CAA52-F6A7-5B43-9264-BB66B99ED0C2}" type="parTrans" cxnId="{94DC6684-15E5-D743-AB2B-B6BA5891C0A0}">
      <dgm:prSet/>
      <dgm:spPr/>
      <dgm:t>
        <a:bodyPr/>
        <a:lstStyle/>
        <a:p>
          <a:endParaRPr lang="en-US"/>
        </a:p>
      </dgm:t>
    </dgm:pt>
    <dgm:pt modelId="{5082A725-54B0-5C42-A293-4ABDF60A2116}" type="sibTrans" cxnId="{94DC6684-15E5-D743-AB2B-B6BA5891C0A0}">
      <dgm:prSet/>
      <dgm:spPr/>
      <dgm:t>
        <a:bodyPr/>
        <a:lstStyle/>
        <a:p>
          <a:endParaRPr lang="en-US"/>
        </a:p>
      </dgm:t>
    </dgm:pt>
    <dgm:pt modelId="{62E65120-50EB-A945-90CF-312440EC3CCB}" type="pres">
      <dgm:prSet presAssocID="{71349E96-3ED2-DD46-989D-CCD380520278}" presName="Name0" presStyleCnt="0">
        <dgm:presLayoutVars>
          <dgm:chMax val="7"/>
          <dgm:dir/>
          <dgm:animOne val="branch"/>
        </dgm:presLayoutVars>
      </dgm:prSet>
      <dgm:spPr/>
    </dgm:pt>
    <dgm:pt modelId="{F831498D-BA67-4245-92AE-C3E9283EEF2E}" type="pres">
      <dgm:prSet presAssocID="{DF42D3FA-EBEC-904D-974D-E91EEF0041C9}" presName="parTx1" presStyleLbl="node1" presStyleIdx="0" presStyleCnt="4"/>
      <dgm:spPr/>
    </dgm:pt>
    <dgm:pt modelId="{3F5FA016-1659-2A4D-B3FB-CB5119AD9AD9}" type="pres">
      <dgm:prSet presAssocID="{8675DEC2-C0B2-0F48-9AE0-901597AAA9BC}" presName="parTx2" presStyleLbl="node1" presStyleIdx="1" presStyleCnt="4"/>
      <dgm:spPr/>
    </dgm:pt>
    <dgm:pt modelId="{5B08F484-4C47-0940-9D45-298371481019}" type="pres">
      <dgm:prSet presAssocID="{82A94297-2A1B-BD4B-83B4-B41DDF5F45E4}" presName="parTx3" presStyleLbl="node1" presStyleIdx="2" presStyleCnt="4"/>
      <dgm:spPr/>
    </dgm:pt>
    <dgm:pt modelId="{CAB1E374-D823-2941-B0CF-CD740EEF92CE}" type="pres">
      <dgm:prSet presAssocID="{14D37897-62FE-F14C-9B52-999B245BF08E}" presName="parTx4" presStyleLbl="node1" presStyleIdx="3" presStyleCnt="4"/>
      <dgm:spPr/>
    </dgm:pt>
  </dgm:ptLst>
  <dgm:cxnLst>
    <dgm:cxn modelId="{2BF88A17-3462-E045-B6E1-5E1F68322272}" type="presOf" srcId="{82A94297-2A1B-BD4B-83B4-B41DDF5F45E4}" destId="{5B08F484-4C47-0940-9D45-298371481019}" srcOrd="0" destOrd="0" presId="urn:microsoft.com/office/officeart/2009/3/layout/SubStepProcess"/>
    <dgm:cxn modelId="{F0E1BE25-6388-CD41-87C4-FE75912D753D}" type="presOf" srcId="{8675DEC2-C0B2-0F48-9AE0-901597AAA9BC}" destId="{3F5FA016-1659-2A4D-B3FB-CB5119AD9AD9}" srcOrd="0" destOrd="0" presId="urn:microsoft.com/office/officeart/2009/3/layout/SubStepProcess"/>
    <dgm:cxn modelId="{BB03AB55-BC71-2B4D-84C7-57845FCC40E2}" srcId="{71349E96-3ED2-DD46-989D-CCD380520278}" destId="{8675DEC2-C0B2-0F48-9AE0-901597AAA9BC}" srcOrd="1" destOrd="0" parTransId="{8674C986-5802-334D-8A75-116C2B1C5324}" sibTransId="{105AFAE0-0BBE-0A40-970F-56D293FE12F0}"/>
    <dgm:cxn modelId="{8A8BCD56-AAFA-7A40-B608-F46A7A901F5A}" type="presOf" srcId="{14D37897-62FE-F14C-9B52-999B245BF08E}" destId="{CAB1E374-D823-2941-B0CF-CD740EEF92CE}" srcOrd="0" destOrd="0" presId="urn:microsoft.com/office/officeart/2009/3/layout/SubStepProcess"/>
    <dgm:cxn modelId="{04665462-A122-9949-9536-64CC90581379}" srcId="{71349E96-3ED2-DD46-989D-CCD380520278}" destId="{82A94297-2A1B-BD4B-83B4-B41DDF5F45E4}" srcOrd="2" destOrd="0" parTransId="{8DC74592-09ED-3A4C-878D-E99E7EC78DDB}" sibTransId="{E3B90515-6C35-A844-BDFE-68DB08BC8F13}"/>
    <dgm:cxn modelId="{A6F2D175-3763-D740-B14A-E41F5C740E71}" type="presOf" srcId="{DF42D3FA-EBEC-904D-974D-E91EEF0041C9}" destId="{F831498D-BA67-4245-92AE-C3E9283EEF2E}" srcOrd="0" destOrd="0" presId="urn:microsoft.com/office/officeart/2009/3/layout/SubStepProcess"/>
    <dgm:cxn modelId="{04B5ED81-6FDD-F640-9A23-13EC86712879}" type="presOf" srcId="{71349E96-3ED2-DD46-989D-CCD380520278}" destId="{62E65120-50EB-A945-90CF-312440EC3CCB}" srcOrd="0" destOrd="0" presId="urn:microsoft.com/office/officeart/2009/3/layout/SubStepProcess"/>
    <dgm:cxn modelId="{94DC6684-15E5-D743-AB2B-B6BA5891C0A0}" srcId="{71349E96-3ED2-DD46-989D-CCD380520278}" destId="{14D37897-62FE-F14C-9B52-999B245BF08E}" srcOrd="3" destOrd="0" parTransId="{536CAA52-F6A7-5B43-9264-BB66B99ED0C2}" sibTransId="{5082A725-54B0-5C42-A293-4ABDF60A2116}"/>
    <dgm:cxn modelId="{2EA9E8F9-22C1-2E42-89F1-0865C0C85573}" srcId="{71349E96-3ED2-DD46-989D-CCD380520278}" destId="{DF42D3FA-EBEC-904D-974D-E91EEF0041C9}" srcOrd="0" destOrd="0" parTransId="{62D97317-739F-D64F-9602-D2C25694826A}" sibTransId="{C12DE42E-B641-0044-9E18-77F884E8B3A5}"/>
    <dgm:cxn modelId="{DA02AEF7-20DC-B84C-9468-A353D7C308BA}" type="presParOf" srcId="{62E65120-50EB-A945-90CF-312440EC3CCB}" destId="{F831498D-BA67-4245-92AE-C3E9283EEF2E}" srcOrd="0" destOrd="0" presId="urn:microsoft.com/office/officeart/2009/3/layout/SubStepProcess"/>
    <dgm:cxn modelId="{B73BFC93-023A-9F41-9EFF-66DA2A0D5C38}" type="presParOf" srcId="{62E65120-50EB-A945-90CF-312440EC3CCB}" destId="{3F5FA016-1659-2A4D-B3FB-CB5119AD9AD9}" srcOrd="1" destOrd="0" presId="urn:microsoft.com/office/officeart/2009/3/layout/SubStepProcess"/>
    <dgm:cxn modelId="{5F1FC686-6C4A-6B4E-9629-6FEB4A8A6B62}" type="presParOf" srcId="{62E65120-50EB-A945-90CF-312440EC3CCB}" destId="{5B08F484-4C47-0940-9D45-298371481019}" srcOrd="2" destOrd="0" presId="urn:microsoft.com/office/officeart/2009/3/layout/SubStepProcess"/>
    <dgm:cxn modelId="{3B12F05B-034C-354D-AF42-CA718C490255}" type="presParOf" srcId="{62E65120-50EB-A945-90CF-312440EC3CCB}" destId="{CAB1E374-D823-2941-B0CF-CD740EEF92CE}"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6B6AB-DEDC-E54C-A5D9-25BD75EA9A08}"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4BDBFE46-A7AB-0741-A926-C974D368081C}">
      <dgm:prSet custT="1"/>
      <dgm:spPr/>
      <dgm:t>
        <a:bodyPr/>
        <a:lstStyle/>
        <a:p>
          <a:r>
            <a:rPr lang="en-US" sz="3200" dirty="0"/>
            <a:t>Joining: Listening for, “How are they right”? </a:t>
          </a:r>
        </a:p>
      </dgm:t>
    </dgm:pt>
    <dgm:pt modelId="{3CE3262E-0624-6745-BED6-D43813BDC83F}" type="parTrans" cxnId="{38C99FA8-0DAC-BC4E-9E09-2B839A9F244D}">
      <dgm:prSet/>
      <dgm:spPr/>
      <dgm:t>
        <a:bodyPr/>
        <a:lstStyle/>
        <a:p>
          <a:endParaRPr lang="en-US"/>
        </a:p>
      </dgm:t>
    </dgm:pt>
    <dgm:pt modelId="{93380385-E8A2-7541-84AD-D2D8654B2ED6}" type="sibTrans" cxnId="{38C99FA8-0DAC-BC4E-9E09-2B839A9F244D}">
      <dgm:prSet/>
      <dgm:spPr/>
      <dgm:t>
        <a:bodyPr/>
        <a:lstStyle/>
        <a:p>
          <a:endParaRPr lang="en-US"/>
        </a:p>
      </dgm:t>
    </dgm:pt>
    <dgm:pt modelId="{C49D2886-4D7E-B24C-835D-B81BF1381A4A}">
      <dgm:prSet custT="1"/>
      <dgm:spPr/>
      <dgm:t>
        <a:bodyPr/>
        <a:lstStyle/>
        <a:p>
          <a:r>
            <a:rPr lang="en-US" sz="2800" dirty="0"/>
            <a:t>What do we join?</a:t>
          </a:r>
        </a:p>
      </dgm:t>
    </dgm:pt>
    <dgm:pt modelId="{52D3DB28-E0A1-8946-AF82-1370591F7EE4}" type="parTrans" cxnId="{10215ACF-6168-5740-A92E-873CDAC656E8}">
      <dgm:prSet/>
      <dgm:spPr/>
      <dgm:t>
        <a:bodyPr/>
        <a:lstStyle/>
        <a:p>
          <a:endParaRPr lang="en-US"/>
        </a:p>
      </dgm:t>
    </dgm:pt>
    <dgm:pt modelId="{6F22DB1D-7242-0F40-9C1B-D776EB209AB2}" type="sibTrans" cxnId="{10215ACF-6168-5740-A92E-873CDAC656E8}">
      <dgm:prSet/>
      <dgm:spPr/>
      <dgm:t>
        <a:bodyPr/>
        <a:lstStyle/>
        <a:p>
          <a:endParaRPr lang="en-US"/>
        </a:p>
      </dgm:t>
    </dgm:pt>
    <dgm:pt modelId="{D8D446EC-AD48-214C-B1C7-1D319E2B4160}">
      <dgm:prSet custT="1"/>
      <dgm:spPr/>
      <dgm:t>
        <a:bodyPr/>
        <a:lstStyle/>
        <a:p>
          <a:r>
            <a:rPr lang="en-US" sz="1900" i="1" dirty="0"/>
            <a:t>We join “the task” (</a:t>
          </a:r>
          <a:r>
            <a:rPr lang="en-US" sz="2400" i="1" dirty="0"/>
            <a:t>the </a:t>
          </a:r>
          <a:r>
            <a:rPr lang="en-US" sz="2400" i="1" dirty="0">
              <a:solidFill>
                <a:srgbClr val="FF0000"/>
              </a:solidFill>
            </a:rPr>
            <a:t>mission</a:t>
          </a:r>
          <a:r>
            <a:rPr lang="en-US" sz="1900" i="1" dirty="0"/>
            <a:t>).    A “transcendent reference”</a:t>
          </a:r>
          <a:endParaRPr lang="en-US" sz="1900" dirty="0"/>
        </a:p>
      </dgm:t>
    </dgm:pt>
    <dgm:pt modelId="{6B25B7D0-4100-C74E-A9BA-D8521F043F5A}" type="parTrans" cxnId="{50E65185-4327-BD45-A365-5756E9B20FF2}">
      <dgm:prSet/>
      <dgm:spPr/>
      <dgm:t>
        <a:bodyPr/>
        <a:lstStyle/>
        <a:p>
          <a:endParaRPr lang="en-US"/>
        </a:p>
      </dgm:t>
    </dgm:pt>
    <dgm:pt modelId="{492F74D7-04F7-3B42-B039-278A5336A989}" type="sibTrans" cxnId="{50E65185-4327-BD45-A365-5756E9B20FF2}">
      <dgm:prSet/>
      <dgm:spPr/>
      <dgm:t>
        <a:bodyPr/>
        <a:lstStyle/>
        <a:p>
          <a:endParaRPr lang="en-US"/>
        </a:p>
      </dgm:t>
    </dgm:pt>
    <dgm:pt modelId="{3F39250F-2888-B149-B979-7FA5D5569E9D}">
      <dgm:prSet custT="1"/>
      <dgm:spPr/>
      <dgm:t>
        <a:bodyPr/>
        <a:lstStyle/>
        <a:p>
          <a:r>
            <a:rPr lang="en-US" sz="2800" dirty="0"/>
            <a:t>Leadership</a:t>
          </a:r>
        </a:p>
      </dgm:t>
    </dgm:pt>
    <dgm:pt modelId="{C8D676AE-75A2-7A4E-B59F-CB92734B7E5B}" type="parTrans" cxnId="{1933B23D-9884-9149-A0BD-DFF9CD8B5932}">
      <dgm:prSet/>
      <dgm:spPr/>
      <dgm:t>
        <a:bodyPr/>
        <a:lstStyle/>
        <a:p>
          <a:endParaRPr lang="en-US"/>
        </a:p>
      </dgm:t>
    </dgm:pt>
    <dgm:pt modelId="{A1AEE31F-2D05-6043-B790-1BD756E8D586}" type="sibTrans" cxnId="{1933B23D-9884-9149-A0BD-DFF9CD8B5932}">
      <dgm:prSet/>
      <dgm:spPr/>
      <dgm:t>
        <a:bodyPr/>
        <a:lstStyle/>
        <a:p>
          <a:endParaRPr lang="en-US"/>
        </a:p>
      </dgm:t>
    </dgm:pt>
    <dgm:pt modelId="{F86DA0A4-33ED-E54F-A814-CCA12B9402E6}">
      <dgm:prSet custT="1"/>
      <dgm:spPr/>
      <dgm:t>
        <a:bodyPr/>
        <a:lstStyle/>
        <a:p>
          <a:r>
            <a:rPr lang="en-US" sz="2000" dirty="0"/>
            <a:t>leadership belongs to the one who can most clearly define the task</a:t>
          </a:r>
        </a:p>
      </dgm:t>
    </dgm:pt>
    <dgm:pt modelId="{28DFFDA8-D446-3141-9DEA-06A23D0566BA}" type="parTrans" cxnId="{4E0A0C42-08E9-9949-9B82-BA4DAC02E446}">
      <dgm:prSet/>
      <dgm:spPr/>
      <dgm:t>
        <a:bodyPr/>
        <a:lstStyle/>
        <a:p>
          <a:endParaRPr lang="en-US"/>
        </a:p>
      </dgm:t>
    </dgm:pt>
    <dgm:pt modelId="{F49E36AD-66C5-0D44-B56E-DF044CC3BD2A}" type="sibTrans" cxnId="{4E0A0C42-08E9-9949-9B82-BA4DAC02E446}">
      <dgm:prSet/>
      <dgm:spPr/>
      <dgm:t>
        <a:bodyPr/>
        <a:lstStyle/>
        <a:p>
          <a:endParaRPr lang="en-US"/>
        </a:p>
      </dgm:t>
    </dgm:pt>
    <dgm:pt modelId="{E6C33920-E8E2-9948-8969-35DA5554592C}" type="pres">
      <dgm:prSet presAssocID="{66B6B6AB-DEDC-E54C-A5D9-25BD75EA9A08}" presName="diagram" presStyleCnt="0">
        <dgm:presLayoutVars>
          <dgm:chPref val="1"/>
          <dgm:dir/>
          <dgm:animOne val="branch"/>
          <dgm:animLvl val="lvl"/>
          <dgm:resizeHandles/>
        </dgm:presLayoutVars>
      </dgm:prSet>
      <dgm:spPr/>
    </dgm:pt>
    <dgm:pt modelId="{3AF03F39-F147-EC4E-9788-6F2E67C29EEF}" type="pres">
      <dgm:prSet presAssocID="{4BDBFE46-A7AB-0741-A926-C974D368081C}" presName="root" presStyleCnt="0"/>
      <dgm:spPr/>
    </dgm:pt>
    <dgm:pt modelId="{C0F91A2D-2ABA-FF40-BF9B-88FE01446201}" type="pres">
      <dgm:prSet presAssocID="{4BDBFE46-A7AB-0741-A926-C974D368081C}" presName="rootComposite" presStyleCnt="0"/>
      <dgm:spPr/>
    </dgm:pt>
    <dgm:pt modelId="{DABBB25D-3F7E-354E-8CF7-C0892E2B7C4C}" type="pres">
      <dgm:prSet presAssocID="{4BDBFE46-A7AB-0741-A926-C974D368081C}" presName="rootText" presStyleLbl="node1" presStyleIdx="0" presStyleCnt="3" custScaleY="220806" custLinFactNeighborX="-43" custLinFactNeighborY="-3954"/>
      <dgm:spPr/>
    </dgm:pt>
    <dgm:pt modelId="{AC249004-FB8B-2542-B611-50481FE756D1}" type="pres">
      <dgm:prSet presAssocID="{4BDBFE46-A7AB-0741-A926-C974D368081C}" presName="rootConnector" presStyleLbl="node1" presStyleIdx="0" presStyleCnt="3"/>
      <dgm:spPr/>
    </dgm:pt>
    <dgm:pt modelId="{7A1ECCC7-283E-4343-B4C6-8192DCBCB04A}" type="pres">
      <dgm:prSet presAssocID="{4BDBFE46-A7AB-0741-A926-C974D368081C}" presName="childShape" presStyleCnt="0"/>
      <dgm:spPr/>
    </dgm:pt>
    <dgm:pt modelId="{CB42C98A-1B77-9E46-8B2D-64B63D60C930}" type="pres">
      <dgm:prSet presAssocID="{C49D2886-4D7E-B24C-835D-B81BF1381A4A}" presName="root" presStyleCnt="0"/>
      <dgm:spPr/>
    </dgm:pt>
    <dgm:pt modelId="{F68BC564-118D-5345-ACB8-4DEE20F030EC}" type="pres">
      <dgm:prSet presAssocID="{C49D2886-4D7E-B24C-835D-B81BF1381A4A}" presName="rootComposite" presStyleCnt="0"/>
      <dgm:spPr/>
    </dgm:pt>
    <dgm:pt modelId="{C3818F5A-B77A-404D-AEA9-95DAFD0EA05F}" type="pres">
      <dgm:prSet presAssocID="{C49D2886-4D7E-B24C-835D-B81BF1381A4A}" presName="rootText" presStyleLbl="node1" presStyleIdx="1" presStyleCnt="3"/>
      <dgm:spPr/>
    </dgm:pt>
    <dgm:pt modelId="{F897229C-C518-1E4B-B97D-4BDF7448AEF3}" type="pres">
      <dgm:prSet presAssocID="{C49D2886-4D7E-B24C-835D-B81BF1381A4A}" presName="rootConnector" presStyleLbl="node1" presStyleIdx="1" presStyleCnt="3"/>
      <dgm:spPr/>
    </dgm:pt>
    <dgm:pt modelId="{7EF24B1C-5D67-684A-95F1-D81D3F432E2E}" type="pres">
      <dgm:prSet presAssocID="{C49D2886-4D7E-B24C-835D-B81BF1381A4A}" presName="childShape" presStyleCnt="0"/>
      <dgm:spPr/>
    </dgm:pt>
    <dgm:pt modelId="{48741A4C-9AD6-7644-ACAA-3EA10F94A0AB}" type="pres">
      <dgm:prSet presAssocID="{6B25B7D0-4100-C74E-A9BA-D8521F043F5A}" presName="Name13" presStyleLbl="parChTrans1D2" presStyleIdx="0" presStyleCnt="2"/>
      <dgm:spPr/>
    </dgm:pt>
    <dgm:pt modelId="{6E1743D4-15A2-5A49-9BCE-CA5B9D1D870C}" type="pres">
      <dgm:prSet presAssocID="{D8D446EC-AD48-214C-B1C7-1D319E2B4160}" presName="childText" presStyleLbl="bgAcc1" presStyleIdx="0" presStyleCnt="2">
        <dgm:presLayoutVars>
          <dgm:bulletEnabled val="1"/>
        </dgm:presLayoutVars>
      </dgm:prSet>
      <dgm:spPr/>
    </dgm:pt>
    <dgm:pt modelId="{D08DF424-9FA7-144B-9BAA-C622C63DDC6A}" type="pres">
      <dgm:prSet presAssocID="{3F39250F-2888-B149-B979-7FA5D5569E9D}" presName="root" presStyleCnt="0"/>
      <dgm:spPr/>
    </dgm:pt>
    <dgm:pt modelId="{7949D663-A077-3E40-A230-39085DD7FEF5}" type="pres">
      <dgm:prSet presAssocID="{3F39250F-2888-B149-B979-7FA5D5569E9D}" presName="rootComposite" presStyleCnt="0"/>
      <dgm:spPr/>
    </dgm:pt>
    <dgm:pt modelId="{35820DDD-8691-E245-8D9D-90EC9AA407EF}" type="pres">
      <dgm:prSet presAssocID="{3F39250F-2888-B149-B979-7FA5D5569E9D}" presName="rootText" presStyleLbl="node1" presStyleIdx="2" presStyleCnt="3"/>
      <dgm:spPr/>
    </dgm:pt>
    <dgm:pt modelId="{7494CFD8-8CC7-0B47-B992-CDB48666782A}" type="pres">
      <dgm:prSet presAssocID="{3F39250F-2888-B149-B979-7FA5D5569E9D}" presName="rootConnector" presStyleLbl="node1" presStyleIdx="2" presStyleCnt="3"/>
      <dgm:spPr/>
    </dgm:pt>
    <dgm:pt modelId="{AF5CAB3C-F7E8-9940-8460-ADF29DCFF3B3}" type="pres">
      <dgm:prSet presAssocID="{3F39250F-2888-B149-B979-7FA5D5569E9D}" presName="childShape" presStyleCnt="0"/>
      <dgm:spPr/>
    </dgm:pt>
    <dgm:pt modelId="{71E6543F-8860-A84E-8419-5556A190CBDF}" type="pres">
      <dgm:prSet presAssocID="{28DFFDA8-D446-3141-9DEA-06A23D0566BA}" presName="Name13" presStyleLbl="parChTrans1D2" presStyleIdx="1" presStyleCnt="2"/>
      <dgm:spPr/>
    </dgm:pt>
    <dgm:pt modelId="{CB99D66E-2E97-E54A-ACB0-0A60A0C9BF58}" type="pres">
      <dgm:prSet presAssocID="{F86DA0A4-33ED-E54F-A814-CCA12B9402E6}" presName="childText" presStyleLbl="bgAcc1" presStyleIdx="1" presStyleCnt="2">
        <dgm:presLayoutVars>
          <dgm:bulletEnabled val="1"/>
        </dgm:presLayoutVars>
      </dgm:prSet>
      <dgm:spPr/>
    </dgm:pt>
  </dgm:ptLst>
  <dgm:cxnLst>
    <dgm:cxn modelId="{D0BCF304-6D1E-FC4B-A526-909120FD9100}" type="presOf" srcId="{3F39250F-2888-B149-B979-7FA5D5569E9D}" destId="{7494CFD8-8CC7-0B47-B992-CDB48666782A}" srcOrd="1" destOrd="0" presId="urn:microsoft.com/office/officeart/2005/8/layout/hierarchy3"/>
    <dgm:cxn modelId="{2BCD6834-9148-2A47-87D7-8CCE2A2F31F4}" type="presOf" srcId="{3F39250F-2888-B149-B979-7FA5D5569E9D}" destId="{35820DDD-8691-E245-8D9D-90EC9AA407EF}" srcOrd="0" destOrd="0" presId="urn:microsoft.com/office/officeart/2005/8/layout/hierarchy3"/>
    <dgm:cxn modelId="{1933B23D-9884-9149-A0BD-DFF9CD8B5932}" srcId="{66B6B6AB-DEDC-E54C-A5D9-25BD75EA9A08}" destId="{3F39250F-2888-B149-B979-7FA5D5569E9D}" srcOrd="2" destOrd="0" parTransId="{C8D676AE-75A2-7A4E-B59F-CB92734B7E5B}" sibTransId="{A1AEE31F-2D05-6043-B790-1BD756E8D586}"/>
    <dgm:cxn modelId="{4E0A0C42-08E9-9949-9B82-BA4DAC02E446}" srcId="{3F39250F-2888-B149-B979-7FA5D5569E9D}" destId="{F86DA0A4-33ED-E54F-A814-CCA12B9402E6}" srcOrd="0" destOrd="0" parTransId="{28DFFDA8-D446-3141-9DEA-06A23D0566BA}" sibTransId="{F49E36AD-66C5-0D44-B56E-DF044CC3BD2A}"/>
    <dgm:cxn modelId="{9DFC0447-B7FE-5E42-9418-8077B5E4CF34}" type="presOf" srcId="{66B6B6AB-DEDC-E54C-A5D9-25BD75EA9A08}" destId="{E6C33920-E8E2-9948-8969-35DA5554592C}" srcOrd="0" destOrd="0" presId="urn:microsoft.com/office/officeart/2005/8/layout/hierarchy3"/>
    <dgm:cxn modelId="{EB34B849-467E-7D4D-A074-16B39F303BC4}" type="presOf" srcId="{28DFFDA8-D446-3141-9DEA-06A23D0566BA}" destId="{71E6543F-8860-A84E-8419-5556A190CBDF}" srcOrd="0" destOrd="0" presId="urn:microsoft.com/office/officeart/2005/8/layout/hierarchy3"/>
    <dgm:cxn modelId="{D4C74E54-1E16-4E4F-BCCC-4F92F305F252}" type="presOf" srcId="{D8D446EC-AD48-214C-B1C7-1D319E2B4160}" destId="{6E1743D4-15A2-5A49-9BCE-CA5B9D1D870C}" srcOrd="0" destOrd="0" presId="urn:microsoft.com/office/officeart/2005/8/layout/hierarchy3"/>
    <dgm:cxn modelId="{24ADFC55-84C9-3F4F-8898-C11788B25784}" type="presOf" srcId="{F86DA0A4-33ED-E54F-A814-CCA12B9402E6}" destId="{CB99D66E-2E97-E54A-ACB0-0A60A0C9BF58}" srcOrd="0" destOrd="0" presId="urn:microsoft.com/office/officeart/2005/8/layout/hierarchy3"/>
    <dgm:cxn modelId="{42EC9A56-7A75-784D-807B-8CE9D1278996}" type="presOf" srcId="{C49D2886-4D7E-B24C-835D-B81BF1381A4A}" destId="{C3818F5A-B77A-404D-AEA9-95DAFD0EA05F}" srcOrd="0" destOrd="0" presId="urn:microsoft.com/office/officeart/2005/8/layout/hierarchy3"/>
    <dgm:cxn modelId="{50E65185-4327-BD45-A365-5756E9B20FF2}" srcId="{C49D2886-4D7E-B24C-835D-B81BF1381A4A}" destId="{D8D446EC-AD48-214C-B1C7-1D319E2B4160}" srcOrd="0" destOrd="0" parTransId="{6B25B7D0-4100-C74E-A9BA-D8521F043F5A}" sibTransId="{492F74D7-04F7-3B42-B039-278A5336A989}"/>
    <dgm:cxn modelId="{38C99FA8-0DAC-BC4E-9E09-2B839A9F244D}" srcId="{66B6B6AB-DEDC-E54C-A5D9-25BD75EA9A08}" destId="{4BDBFE46-A7AB-0741-A926-C974D368081C}" srcOrd="0" destOrd="0" parTransId="{3CE3262E-0624-6745-BED6-D43813BDC83F}" sibTransId="{93380385-E8A2-7541-84AD-D2D8654B2ED6}"/>
    <dgm:cxn modelId="{A56036C9-1CD6-5C4B-B328-FB99ECAC8493}" type="presOf" srcId="{C49D2886-4D7E-B24C-835D-B81BF1381A4A}" destId="{F897229C-C518-1E4B-B97D-4BDF7448AEF3}" srcOrd="1" destOrd="0" presId="urn:microsoft.com/office/officeart/2005/8/layout/hierarchy3"/>
    <dgm:cxn modelId="{10215ACF-6168-5740-A92E-873CDAC656E8}" srcId="{66B6B6AB-DEDC-E54C-A5D9-25BD75EA9A08}" destId="{C49D2886-4D7E-B24C-835D-B81BF1381A4A}" srcOrd="1" destOrd="0" parTransId="{52D3DB28-E0A1-8946-AF82-1370591F7EE4}" sibTransId="{6F22DB1D-7242-0F40-9C1B-D776EB209AB2}"/>
    <dgm:cxn modelId="{CBDC4EE3-5E0A-8B44-A859-DBB37A3C2BFD}" type="presOf" srcId="{4BDBFE46-A7AB-0741-A926-C974D368081C}" destId="{AC249004-FB8B-2542-B611-50481FE756D1}" srcOrd="1" destOrd="0" presId="urn:microsoft.com/office/officeart/2005/8/layout/hierarchy3"/>
    <dgm:cxn modelId="{233CD6E7-F590-9142-9BC6-6AFAC7DDE508}" type="presOf" srcId="{6B25B7D0-4100-C74E-A9BA-D8521F043F5A}" destId="{48741A4C-9AD6-7644-ACAA-3EA10F94A0AB}" srcOrd="0" destOrd="0" presId="urn:microsoft.com/office/officeart/2005/8/layout/hierarchy3"/>
    <dgm:cxn modelId="{BC3484F2-CBA9-7C40-BA69-E69E71097B1F}" type="presOf" srcId="{4BDBFE46-A7AB-0741-A926-C974D368081C}" destId="{DABBB25D-3F7E-354E-8CF7-C0892E2B7C4C}" srcOrd="0" destOrd="0" presId="urn:microsoft.com/office/officeart/2005/8/layout/hierarchy3"/>
    <dgm:cxn modelId="{3ED087D6-2EBF-A941-A054-C5B75E60C8F4}" type="presParOf" srcId="{E6C33920-E8E2-9948-8969-35DA5554592C}" destId="{3AF03F39-F147-EC4E-9788-6F2E67C29EEF}" srcOrd="0" destOrd="0" presId="urn:microsoft.com/office/officeart/2005/8/layout/hierarchy3"/>
    <dgm:cxn modelId="{5323AA20-E8D5-C642-A069-4AB4D4325A60}" type="presParOf" srcId="{3AF03F39-F147-EC4E-9788-6F2E67C29EEF}" destId="{C0F91A2D-2ABA-FF40-BF9B-88FE01446201}" srcOrd="0" destOrd="0" presId="urn:microsoft.com/office/officeart/2005/8/layout/hierarchy3"/>
    <dgm:cxn modelId="{44C5CE74-C036-B841-AB50-0EA855F9B52E}" type="presParOf" srcId="{C0F91A2D-2ABA-FF40-BF9B-88FE01446201}" destId="{DABBB25D-3F7E-354E-8CF7-C0892E2B7C4C}" srcOrd="0" destOrd="0" presId="urn:microsoft.com/office/officeart/2005/8/layout/hierarchy3"/>
    <dgm:cxn modelId="{1F8D5DFC-A6ED-BB43-96F1-7BD5C7D78009}" type="presParOf" srcId="{C0F91A2D-2ABA-FF40-BF9B-88FE01446201}" destId="{AC249004-FB8B-2542-B611-50481FE756D1}" srcOrd="1" destOrd="0" presId="urn:microsoft.com/office/officeart/2005/8/layout/hierarchy3"/>
    <dgm:cxn modelId="{69E77474-75C2-744D-84D6-78871C928904}" type="presParOf" srcId="{3AF03F39-F147-EC4E-9788-6F2E67C29EEF}" destId="{7A1ECCC7-283E-4343-B4C6-8192DCBCB04A}" srcOrd="1" destOrd="0" presId="urn:microsoft.com/office/officeart/2005/8/layout/hierarchy3"/>
    <dgm:cxn modelId="{2C056302-CD10-2642-8EEC-2FD04D20A9AA}" type="presParOf" srcId="{E6C33920-E8E2-9948-8969-35DA5554592C}" destId="{CB42C98A-1B77-9E46-8B2D-64B63D60C930}" srcOrd="1" destOrd="0" presId="urn:microsoft.com/office/officeart/2005/8/layout/hierarchy3"/>
    <dgm:cxn modelId="{A69B7F01-1BDA-5640-ACB6-77F2E4BC151C}" type="presParOf" srcId="{CB42C98A-1B77-9E46-8B2D-64B63D60C930}" destId="{F68BC564-118D-5345-ACB8-4DEE20F030EC}" srcOrd="0" destOrd="0" presId="urn:microsoft.com/office/officeart/2005/8/layout/hierarchy3"/>
    <dgm:cxn modelId="{C4F0955A-BFD0-C64B-ABB8-2DDB849BBF3D}" type="presParOf" srcId="{F68BC564-118D-5345-ACB8-4DEE20F030EC}" destId="{C3818F5A-B77A-404D-AEA9-95DAFD0EA05F}" srcOrd="0" destOrd="0" presId="urn:microsoft.com/office/officeart/2005/8/layout/hierarchy3"/>
    <dgm:cxn modelId="{8F8635FA-BD72-4046-A561-6F6FA53FA12D}" type="presParOf" srcId="{F68BC564-118D-5345-ACB8-4DEE20F030EC}" destId="{F897229C-C518-1E4B-B97D-4BDF7448AEF3}" srcOrd="1" destOrd="0" presId="urn:microsoft.com/office/officeart/2005/8/layout/hierarchy3"/>
    <dgm:cxn modelId="{FB1EC113-734A-A240-970A-1D2317AEBD51}" type="presParOf" srcId="{CB42C98A-1B77-9E46-8B2D-64B63D60C930}" destId="{7EF24B1C-5D67-684A-95F1-D81D3F432E2E}" srcOrd="1" destOrd="0" presId="urn:microsoft.com/office/officeart/2005/8/layout/hierarchy3"/>
    <dgm:cxn modelId="{21ACDE9E-DB7D-6B4C-B1ED-C9E2559469C3}" type="presParOf" srcId="{7EF24B1C-5D67-684A-95F1-D81D3F432E2E}" destId="{48741A4C-9AD6-7644-ACAA-3EA10F94A0AB}" srcOrd="0" destOrd="0" presId="urn:microsoft.com/office/officeart/2005/8/layout/hierarchy3"/>
    <dgm:cxn modelId="{94B8FECF-5EE1-C64A-B5DC-73FE4793F343}" type="presParOf" srcId="{7EF24B1C-5D67-684A-95F1-D81D3F432E2E}" destId="{6E1743D4-15A2-5A49-9BCE-CA5B9D1D870C}" srcOrd="1" destOrd="0" presId="urn:microsoft.com/office/officeart/2005/8/layout/hierarchy3"/>
    <dgm:cxn modelId="{3D1BA201-53D7-1041-BF10-45E99FF27356}" type="presParOf" srcId="{E6C33920-E8E2-9948-8969-35DA5554592C}" destId="{D08DF424-9FA7-144B-9BAA-C622C63DDC6A}" srcOrd="2" destOrd="0" presId="urn:microsoft.com/office/officeart/2005/8/layout/hierarchy3"/>
    <dgm:cxn modelId="{C7E64DA1-6A8B-1C40-A4F4-73BDF1A0A6C5}" type="presParOf" srcId="{D08DF424-9FA7-144B-9BAA-C622C63DDC6A}" destId="{7949D663-A077-3E40-A230-39085DD7FEF5}" srcOrd="0" destOrd="0" presId="urn:microsoft.com/office/officeart/2005/8/layout/hierarchy3"/>
    <dgm:cxn modelId="{1294313E-69DC-D74A-838C-E6EEE349795E}" type="presParOf" srcId="{7949D663-A077-3E40-A230-39085DD7FEF5}" destId="{35820DDD-8691-E245-8D9D-90EC9AA407EF}" srcOrd="0" destOrd="0" presId="urn:microsoft.com/office/officeart/2005/8/layout/hierarchy3"/>
    <dgm:cxn modelId="{F6146BC0-0C41-9648-8B80-62CE579B4DAA}" type="presParOf" srcId="{7949D663-A077-3E40-A230-39085DD7FEF5}" destId="{7494CFD8-8CC7-0B47-B992-CDB48666782A}" srcOrd="1" destOrd="0" presId="urn:microsoft.com/office/officeart/2005/8/layout/hierarchy3"/>
    <dgm:cxn modelId="{6D600C4A-8541-9549-8C01-2E20EF4F4E78}" type="presParOf" srcId="{D08DF424-9FA7-144B-9BAA-C622C63DDC6A}" destId="{AF5CAB3C-F7E8-9940-8460-ADF29DCFF3B3}" srcOrd="1" destOrd="0" presId="urn:microsoft.com/office/officeart/2005/8/layout/hierarchy3"/>
    <dgm:cxn modelId="{904F71AF-2B1B-D443-8769-86BD462AF37E}" type="presParOf" srcId="{AF5CAB3C-F7E8-9940-8460-ADF29DCFF3B3}" destId="{71E6543F-8860-A84E-8419-5556A190CBDF}" srcOrd="0" destOrd="0" presId="urn:microsoft.com/office/officeart/2005/8/layout/hierarchy3"/>
    <dgm:cxn modelId="{96295120-0655-6047-B3AD-19FA227D70FB}" type="presParOf" srcId="{AF5CAB3C-F7E8-9940-8460-ADF29DCFF3B3}" destId="{CB99D66E-2E97-E54A-ACB0-0A60A0C9BF5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29CB1-0808-944B-97B7-F4551C9EB23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568A054-E845-4D4C-872C-2A3247B6C0B5}">
      <dgm:prSet/>
      <dgm:spPr/>
      <dgm:t>
        <a:bodyPr/>
        <a:lstStyle/>
        <a:p>
          <a:r>
            <a:rPr lang="en-US" dirty="0"/>
            <a:t>they command resources so as to be able to compel others to work</a:t>
          </a:r>
        </a:p>
      </dgm:t>
    </dgm:pt>
    <dgm:pt modelId="{E6F79CCE-140B-864C-A888-46AD18169FB1}" type="parTrans" cxnId="{46980395-2563-EF4A-8790-9F87CC222882}">
      <dgm:prSet/>
      <dgm:spPr/>
      <dgm:t>
        <a:bodyPr/>
        <a:lstStyle/>
        <a:p>
          <a:endParaRPr lang="en-US"/>
        </a:p>
      </dgm:t>
    </dgm:pt>
    <dgm:pt modelId="{A42BAC2E-AF90-994E-AAA1-DC94FD0F885A}" type="sibTrans" cxnId="{46980395-2563-EF4A-8790-9F87CC222882}">
      <dgm:prSet/>
      <dgm:spPr/>
      <dgm:t>
        <a:bodyPr/>
        <a:lstStyle/>
        <a:p>
          <a:endParaRPr lang="en-US"/>
        </a:p>
      </dgm:t>
    </dgm:pt>
    <dgm:pt modelId="{D6AB0414-3F37-904B-B3CC-A07BE4FD4789}" type="pres">
      <dgm:prSet presAssocID="{49929CB1-0808-944B-97B7-F4551C9EB234}" presName="linear" presStyleCnt="0">
        <dgm:presLayoutVars>
          <dgm:animLvl val="lvl"/>
          <dgm:resizeHandles val="exact"/>
        </dgm:presLayoutVars>
      </dgm:prSet>
      <dgm:spPr/>
    </dgm:pt>
    <dgm:pt modelId="{E097FAB1-1AB9-8D41-87B2-1F597CF493AE}" type="pres">
      <dgm:prSet presAssocID="{2568A054-E845-4D4C-872C-2A3247B6C0B5}" presName="parentText" presStyleLbl="node1" presStyleIdx="0" presStyleCnt="1" custScaleY="116398" custLinFactNeighborX="-8285" custLinFactNeighborY="83">
        <dgm:presLayoutVars>
          <dgm:chMax val="0"/>
          <dgm:bulletEnabled val="1"/>
        </dgm:presLayoutVars>
      </dgm:prSet>
      <dgm:spPr/>
    </dgm:pt>
  </dgm:ptLst>
  <dgm:cxnLst>
    <dgm:cxn modelId="{BC1A9955-A9AC-7740-B5B7-43AEBA4BDA02}" type="presOf" srcId="{49929CB1-0808-944B-97B7-F4551C9EB234}" destId="{D6AB0414-3F37-904B-B3CC-A07BE4FD4789}" srcOrd="0" destOrd="0" presId="urn:microsoft.com/office/officeart/2005/8/layout/vList2"/>
    <dgm:cxn modelId="{26BA9A69-1163-0C44-B358-4F7DC39044F2}" type="presOf" srcId="{2568A054-E845-4D4C-872C-2A3247B6C0B5}" destId="{E097FAB1-1AB9-8D41-87B2-1F597CF493AE}" srcOrd="0" destOrd="0" presId="urn:microsoft.com/office/officeart/2005/8/layout/vList2"/>
    <dgm:cxn modelId="{46980395-2563-EF4A-8790-9F87CC222882}" srcId="{49929CB1-0808-944B-97B7-F4551C9EB234}" destId="{2568A054-E845-4D4C-872C-2A3247B6C0B5}" srcOrd="0" destOrd="0" parTransId="{E6F79CCE-140B-864C-A888-46AD18169FB1}" sibTransId="{A42BAC2E-AF90-994E-AAA1-DC94FD0F885A}"/>
    <dgm:cxn modelId="{EB52B160-66DF-1C4F-AB44-0D94EA824FC4}" type="presParOf" srcId="{D6AB0414-3F37-904B-B3CC-A07BE4FD4789}" destId="{E097FAB1-1AB9-8D41-87B2-1F597CF493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FBB9E-B6EB-F048-BB39-F9D1EA800E7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34B62E2-0BFD-7144-9133-7CF41F11AE16}">
      <dgm:prSet custT="1"/>
      <dgm:spPr/>
      <dgm:t>
        <a:bodyPr/>
        <a:lstStyle/>
        <a:p>
          <a:r>
            <a:rPr lang="en-US" sz="2800" dirty="0"/>
            <a:t>they represent a </a:t>
          </a:r>
          <a:r>
            <a:rPr lang="en-US" sz="2800" b="1" dirty="0">
              <a:solidFill>
                <a:srgbClr val="FF0000"/>
              </a:solidFill>
            </a:rPr>
            <a:t>mission</a:t>
          </a:r>
          <a:r>
            <a:rPr lang="en-US" sz="2800" dirty="0"/>
            <a:t> that others are willing to use their own authority to join</a:t>
          </a:r>
        </a:p>
      </dgm:t>
    </dgm:pt>
    <dgm:pt modelId="{8BDF920F-3B08-A449-997E-1E1041B0A231}" type="parTrans" cxnId="{FC78A174-0A61-054A-90BF-0DF9E31479D0}">
      <dgm:prSet/>
      <dgm:spPr/>
      <dgm:t>
        <a:bodyPr/>
        <a:lstStyle/>
        <a:p>
          <a:endParaRPr lang="en-US"/>
        </a:p>
      </dgm:t>
    </dgm:pt>
    <dgm:pt modelId="{F864479D-E9C6-8C4E-A1CC-C63408D892BF}" type="sibTrans" cxnId="{FC78A174-0A61-054A-90BF-0DF9E31479D0}">
      <dgm:prSet/>
      <dgm:spPr/>
      <dgm:t>
        <a:bodyPr/>
        <a:lstStyle/>
        <a:p>
          <a:endParaRPr lang="en-US"/>
        </a:p>
      </dgm:t>
    </dgm:pt>
    <dgm:pt modelId="{B57E3E4A-F2AC-7640-896D-D41E91368547}" type="pres">
      <dgm:prSet presAssocID="{FF4FBB9E-B6EB-F048-BB39-F9D1EA800E75}" presName="linear" presStyleCnt="0">
        <dgm:presLayoutVars>
          <dgm:animLvl val="lvl"/>
          <dgm:resizeHandles val="exact"/>
        </dgm:presLayoutVars>
      </dgm:prSet>
      <dgm:spPr/>
    </dgm:pt>
    <dgm:pt modelId="{C7003341-0576-DE4A-9C8C-527C4ECE53FA}" type="pres">
      <dgm:prSet presAssocID="{F34B62E2-0BFD-7144-9133-7CF41F11AE16}" presName="parentText" presStyleLbl="node1" presStyleIdx="0" presStyleCnt="1" custScaleY="827597">
        <dgm:presLayoutVars>
          <dgm:chMax val="0"/>
          <dgm:bulletEnabled val="1"/>
        </dgm:presLayoutVars>
      </dgm:prSet>
      <dgm:spPr/>
    </dgm:pt>
  </dgm:ptLst>
  <dgm:cxnLst>
    <dgm:cxn modelId="{5C26B363-7F67-E249-A4B3-60514C8AE184}" type="presOf" srcId="{F34B62E2-0BFD-7144-9133-7CF41F11AE16}" destId="{C7003341-0576-DE4A-9C8C-527C4ECE53FA}" srcOrd="0" destOrd="0" presId="urn:microsoft.com/office/officeart/2005/8/layout/vList2"/>
    <dgm:cxn modelId="{FC78A174-0A61-054A-90BF-0DF9E31479D0}" srcId="{FF4FBB9E-B6EB-F048-BB39-F9D1EA800E75}" destId="{F34B62E2-0BFD-7144-9133-7CF41F11AE16}" srcOrd="0" destOrd="0" parTransId="{8BDF920F-3B08-A449-997E-1E1041B0A231}" sibTransId="{F864479D-E9C6-8C4E-A1CC-C63408D892BF}"/>
    <dgm:cxn modelId="{42B4CB95-65BD-F84D-9CDA-527D7A952ACB}" type="presOf" srcId="{FF4FBB9E-B6EB-F048-BB39-F9D1EA800E75}" destId="{B57E3E4A-F2AC-7640-896D-D41E91368547}" srcOrd="0" destOrd="0" presId="urn:microsoft.com/office/officeart/2005/8/layout/vList2"/>
    <dgm:cxn modelId="{7D741CDF-A891-A745-B768-E1D03F7CC27F}" type="presParOf" srcId="{B57E3E4A-F2AC-7640-896D-D41E91368547}" destId="{C7003341-0576-DE4A-9C8C-527C4ECE53F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12D802-CB3A-1447-BBB1-5B4D419DBE9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C6FBB14-1766-A246-8B80-9A662A286F34}">
      <dgm:prSet/>
      <dgm:spPr/>
      <dgm:t>
        <a:bodyPr/>
        <a:lstStyle/>
        <a:p>
          <a:pPr algn="ctr"/>
          <a:r>
            <a:rPr lang="en-US" dirty="0"/>
            <a:t>“Individuals, small groups, and             institutions are all open systems, linked by the communication of affects” (Modell). </a:t>
          </a:r>
        </a:p>
      </dgm:t>
    </dgm:pt>
    <dgm:pt modelId="{8107D677-99B4-BC45-A31C-88C9315D1FE7}" type="parTrans" cxnId="{959ED1A3-6C35-3B4D-90CA-339149C48F04}">
      <dgm:prSet/>
      <dgm:spPr/>
      <dgm:t>
        <a:bodyPr/>
        <a:lstStyle/>
        <a:p>
          <a:endParaRPr lang="en-US"/>
        </a:p>
      </dgm:t>
    </dgm:pt>
    <dgm:pt modelId="{20B0B76A-5F7D-154E-8BB4-35523F0C5A58}" type="sibTrans" cxnId="{959ED1A3-6C35-3B4D-90CA-339149C48F04}">
      <dgm:prSet/>
      <dgm:spPr/>
      <dgm:t>
        <a:bodyPr/>
        <a:lstStyle/>
        <a:p>
          <a:endParaRPr lang="en-US"/>
        </a:p>
      </dgm:t>
    </dgm:pt>
    <dgm:pt modelId="{79CD7DC8-9825-6943-A0CE-595D50DE692E}">
      <dgm:prSet/>
      <dgm:spPr/>
      <dgm:t>
        <a:bodyPr/>
        <a:lstStyle/>
        <a:p>
          <a:pPr algn="ctr"/>
          <a:r>
            <a:rPr lang="en-US" dirty="0"/>
            <a:t>They all share these characteristics: an internal world, an external world, and a boundary function that links the two. </a:t>
          </a:r>
        </a:p>
      </dgm:t>
    </dgm:pt>
    <dgm:pt modelId="{36C42CB1-6491-0049-9768-7D5E29719B6E}" type="parTrans" cxnId="{5202CAB6-66D8-194A-9F98-63C15EA648C0}">
      <dgm:prSet/>
      <dgm:spPr/>
      <dgm:t>
        <a:bodyPr/>
        <a:lstStyle/>
        <a:p>
          <a:endParaRPr lang="en-US"/>
        </a:p>
      </dgm:t>
    </dgm:pt>
    <dgm:pt modelId="{BA9337D3-2224-5B48-BD72-5D06EA304A11}" type="sibTrans" cxnId="{5202CAB6-66D8-194A-9F98-63C15EA648C0}">
      <dgm:prSet/>
      <dgm:spPr/>
      <dgm:t>
        <a:bodyPr/>
        <a:lstStyle/>
        <a:p>
          <a:endParaRPr lang="en-US"/>
        </a:p>
      </dgm:t>
    </dgm:pt>
    <dgm:pt modelId="{E568264E-1C02-7348-8CA1-E1B4096B5D72}">
      <dgm:prSet custT="1"/>
      <dgm:spPr/>
      <dgm:t>
        <a:bodyPr/>
        <a:lstStyle/>
        <a:p>
          <a:pPr algn="ctr"/>
          <a:r>
            <a:rPr lang="en-US" sz="1700" b="1" dirty="0"/>
            <a:t>For institutions, the </a:t>
          </a:r>
          <a:r>
            <a:rPr lang="en-US" sz="2000" b="1" dirty="0">
              <a:solidFill>
                <a:srgbClr val="FF0000"/>
              </a:solidFill>
            </a:rPr>
            <a:t>mission</a:t>
          </a:r>
          <a:r>
            <a:rPr lang="en-US" sz="1700" b="1" dirty="0"/>
            <a:t> is the boundary. </a:t>
          </a:r>
        </a:p>
        <a:p>
          <a:pPr algn="ctr"/>
          <a:r>
            <a:rPr lang="en-US" sz="1700" b="1" dirty="0"/>
            <a:t>For the staff, t</a:t>
          </a:r>
          <a:r>
            <a:rPr lang="en-US" sz="1700" dirty="0"/>
            <a:t>he intensity and significance of the mission depends on linked values and ideals. </a:t>
          </a:r>
        </a:p>
      </dgm:t>
    </dgm:pt>
    <dgm:pt modelId="{422477C8-EA1E-BE4C-A055-34B98DAFF160}" type="parTrans" cxnId="{19BD8379-2CD5-AF44-8B8D-52B2B4051169}">
      <dgm:prSet/>
      <dgm:spPr/>
      <dgm:t>
        <a:bodyPr/>
        <a:lstStyle/>
        <a:p>
          <a:endParaRPr lang="en-US"/>
        </a:p>
      </dgm:t>
    </dgm:pt>
    <dgm:pt modelId="{2FDF3DBF-910F-5745-9A4A-4A5FA8969872}" type="sibTrans" cxnId="{19BD8379-2CD5-AF44-8B8D-52B2B4051169}">
      <dgm:prSet/>
      <dgm:spPr/>
      <dgm:t>
        <a:bodyPr/>
        <a:lstStyle/>
        <a:p>
          <a:endParaRPr lang="en-US"/>
        </a:p>
      </dgm:t>
    </dgm:pt>
    <dgm:pt modelId="{200D9278-90FA-0344-B496-FB2E19C09A59}" type="pres">
      <dgm:prSet presAssocID="{3112D802-CB3A-1447-BBB1-5B4D419DBE9D}" presName="Name0" presStyleCnt="0">
        <dgm:presLayoutVars>
          <dgm:dir/>
          <dgm:animLvl val="lvl"/>
          <dgm:resizeHandles val="exact"/>
        </dgm:presLayoutVars>
      </dgm:prSet>
      <dgm:spPr/>
    </dgm:pt>
    <dgm:pt modelId="{72AB5DB8-DE06-5C48-93E5-70BA533B5C5F}" type="pres">
      <dgm:prSet presAssocID="{1C6FBB14-1766-A246-8B80-9A662A286F34}" presName="linNode" presStyleCnt="0"/>
      <dgm:spPr/>
    </dgm:pt>
    <dgm:pt modelId="{F61CCB2E-1224-4643-AE65-072F8C5275C1}" type="pres">
      <dgm:prSet presAssocID="{1C6FBB14-1766-A246-8B80-9A662A286F34}" presName="parentText" presStyleLbl="node1" presStyleIdx="0" presStyleCnt="3" custScaleX="185073">
        <dgm:presLayoutVars>
          <dgm:chMax val="1"/>
          <dgm:bulletEnabled val="1"/>
        </dgm:presLayoutVars>
      </dgm:prSet>
      <dgm:spPr/>
    </dgm:pt>
    <dgm:pt modelId="{30ED2EBF-6A58-734E-98F2-FFB2E743063B}" type="pres">
      <dgm:prSet presAssocID="{20B0B76A-5F7D-154E-8BB4-35523F0C5A58}" presName="sp" presStyleCnt="0"/>
      <dgm:spPr/>
    </dgm:pt>
    <dgm:pt modelId="{B5BDED51-2B8D-6149-BCB6-A3CE266D445E}" type="pres">
      <dgm:prSet presAssocID="{79CD7DC8-9825-6943-A0CE-595D50DE692E}" presName="linNode" presStyleCnt="0"/>
      <dgm:spPr/>
    </dgm:pt>
    <dgm:pt modelId="{24F45B21-7941-7040-81C3-0BD9B0FF2DFA}" type="pres">
      <dgm:prSet presAssocID="{79CD7DC8-9825-6943-A0CE-595D50DE692E}" presName="parentText" presStyleLbl="node1" presStyleIdx="1" presStyleCnt="3" custScaleX="214491">
        <dgm:presLayoutVars>
          <dgm:chMax val="1"/>
          <dgm:bulletEnabled val="1"/>
        </dgm:presLayoutVars>
      </dgm:prSet>
      <dgm:spPr/>
    </dgm:pt>
    <dgm:pt modelId="{4C6666E6-5677-8C45-B19D-05630F4FF35A}" type="pres">
      <dgm:prSet presAssocID="{BA9337D3-2224-5B48-BD72-5D06EA304A11}" presName="sp" presStyleCnt="0"/>
      <dgm:spPr/>
    </dgm:pt>
    <dgm:pt modelId="{D1E39692-0862-814F-83C8-58577C2722C9}" type="pres">
      <dgm:prSet presAssocID="{E568264E-1C02-7348-8CA1-E1B4096B5D72}" presName="linNode" presStyleCnt="0"/>
      <dgm:spPr/>
    </dgm:pt>
    <dgm:pt modelId="{2AD86471-E5F4-AE47-9201-A15053B85FC6}" type="pres">
      <dgm:prSet presAssocID="{E568264E-1C02-7348-8CA1-E1B4096B5D72}" presName="parentText" presStyleLbl="node1" presStyleIdx="2" presStyleCnt="3" custScaleX="277778">
        <dgm:presLayoutVars>
          <dgm:chMax val="1"/>
          <dgm:bulletEnabled val="1"/>
        </dgm:presLayoutVars>
      </dgm:prSet>
      <dgm:spPr/>
    </dgm:pt>
  </dgm:ptLst>
  <dgm:cxnLst>
    <dgm:cxn modelId="{4941741A-D8BA-7A40-8E7A-832928737C62}" type="presOf" srcId="{3112D802-CB3A-1447-BBB1-5B4D419DBE9D}" destId="{200D9278-90FA-0344-B496-FB2E19C09A59}" srcOrd="0" destOrd="0" presId="urn:microsoft.com/office/officeart/2005/8/layout/vList5"/>
    <dgm:cxn modelId="{59B07442-0B5E-D646-A81E-DCE7FD5D7E71}" type="presOf" srcId="{1C6FBB14-1766-A246-8B80-9A662A286F34}" destId="{F61CCB2E-1224-4643-AE65-072F8C5275C1}" srcOrd="0" destOrd="0" presId="urn:microsoft.com/office/officeart/2005/8/layout/vList5"/>
    <dgm:cxn modelId="{19BD8379-2CD5-AF44-8B8D-52B2B4051169}" srcId="{3112D802-CB3A-1447-BBB1-5B4D419DBE9D}" destId="{E568264E-1C02-7348-8CA1-E1B4096B5D72}" srcOrd="2" destOrd="0" parTransId="{422477C8-EA1E-BE4C-A055-34B98DAFF160}" sibTransId="{2FDF3DBF-910F-5745-9A4A-4A5FA8969872}"/>
    <dgm:cxn modelId="{750D2798-0755-C141-A45A-048CFF03D3BC}" type="presOf" srcId="{79CD7DC8-9825-6943-A0CE-595D50DE692E}" destId="{24F45B21-7941-7040-81C3-0BD9B0FF2DFA}" srcOrd="0" destOrd="0" presId="urn:microsoft.com/office/officeart/2005/8/layout/vList5"/>
    <dgm:cxn modelId="{959ED1A3-6C35-3B4D-90CA-339149C48F04}" srcId="{3112D802-CB3A-1447-BBB1-5B4D419DBE9D}" destId="{1C6FBB14-1766-A246-8B80-9A662A286F34}" srcOrd="0" destOrd="0" parTransId="{8107D677-99B4-BC45-A31C-88C9315D1FE7}" sibTransId="{20B0B76A-5F7D-154E-8BB4-35523F0C5A58}"/>
    <dgm:cxn modelId="{5202CAB6-66D8-194A-9F98-63C15EA648C0}" srcId="{3112D802-CB3A-1447-BBB1-5B4D419DBE9D}" destId="{79CD7DC8-9825-6943-A0CE-595D50DE692E}" srcOrd="1" destOrd="0" parTransId="{36C42CB1-6491-0049-9768-7D5E29719B6E}" sibTransId="{BA9337D3-2224-5B48-BD72-5D06EA304A11}"/>
    <dgm:cxn modelId="{73FACEBA-2B66-3D44-9143-0CEA2EFDEDEA}" type="presOf" srcId="{E568264E-1C02-7348-8CA1-E1B4096B5D72}" destId="{2AD86471-E5F4-AE47-9201-A15053B85FC6}" srcOrd="0" destOrd="0" presId="urn:microsoft.com/office/officeart/2005/8/layout/vList5"/>
    <dgm:cxn modelId="{3BAD4544-F982-0946-82BD-47C886584B0D}" type="presParOf" srcId="{200D9278-90FA-0344-B496-FB2E19C09A59}" destId="{72AB5DB8-DE06-5C48-93E5-70BA533B5C5F}" srcOrd="0" destOrd="0" presId="urn:microsoft.com/office/officeart/2005/8/layout/vList5"/>
    <dgm:cxn modelId="{2F7725E3-2044-9B4E-AED9-31C0CA588F02}" type="presParOf" srcId="{72AB5DB8-DE06-5C48-93E5-70BA533B5C5F}" destId="{F61CCB2E-1224-4643-AE65-072F8C5275C1}" srcOrd="0" destOrd="0" presId="urn:microsoft.com/office/officeart/2005/8/layout/vList5"/>
    <dgm:cxn modelId="{55967BF3-09AC-E84E-8CD5-3D2551F2D744}" type="presParOf" srcId="{200D9278-90FA-0344-B496-FB2E19C09A59}" destId="{30ED2EBF-6A58-734E-98F2-FFB2E743063B}" srcOrd="1" destOrd="0" presId="urn:microsoft.com/office/officeart/2005/8/layout/vList5"/>
    <dgm:cxn modelId="{59401C6E-29D5-6C44-B7DE-C223CACD7AF2}" type="presParOf" srcId="{200D9278-90FA-0344-B496-FB2E19C09A59}" destId="{B5BDED51-2B8D-6149-BCB6-A3CE266D445E}" srcOrd="2" destOrd="0" presId="urn:microsoft.com/office/officeart/2005/8/layout/vList5"/>
    <dgm:cxn modelId="{8A063916-A054-444D-A40E-0B867CACEA77}" type="presParOf" srcId="{B5BDED51-2B8D-6149-BCB6-A3CE266D445E}" destId="{24F45B21-7941-7040-81C3-0BD9B0FF2DFA}" srcOrd="0" destOrd="0" presId="urn:microsoft.com/office/officeart/2005/8/layout/vList5"/>
    <dgm:cxn modelId="{1583F954-CB8E-274D-B842-DBD4504A2045}" type="presParOf" srcId="{200D9278-90FA-0344-B496-FB2E19C09A59}" destId="{4C6666E6-5677-8C45-B19D-05630F4FF35A}" srcOrd="3" destOrd="0" presId="urn:microsoft.com/office/officeart/2005/8/layout/vList5"/>
    <dgm:cxn modelId="{F04163D4-DC60-B146-83E0-41C5482C3A7B}" type="presParOf" srcId="{200D9278-90FA-0344-B496-FB2E19C09A59}" destId="{D1E39692-0862-814F-83C8-58577C2722C9}" srcOrd="4" destOrd="0" presId="urn:microsoft.com/office/officeart/2005/8/layout/vList5"/>
    <dgm:cxn modelId="{A26FE3E9-FFDF-704E-9131-F37E58DA66F7}" type="presParOf" srcId="{D1E39692-0862-814F-83C8-58577C2722C9}" destId="{2AD86471-E5F4-AE47-9201-A15053B85FC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77AF57-8F15-944A-9F3B-A28AC98276D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2A2088C-B808-5847-838F-6E08243A7CF2}">
      <dgm:prSet custT="1"/>
      <dgm:spPr/>
      <dgm:t>
        <a:bodyPr/>
        <a:lstStyle/>
        <a:p>
          <a:r>
            <a:rPr lang="en-US" sz="1800" i="1" dirty="0"/>
            <a:t>Apple mission now</a:t>
          </a:r>
          <a:r>
            <a:rPr lang="en-US" sz="1800" dirty="0"/>
            <a:t>: Apple designs Macs, the best personal computers in the world, along with OS X, </a:t>
          </a:r>
          <a:r>
            <a:rPr lang="en-US" sz="1800" dirty="0" err="1"/>
            <a:t>iLife</a:t>
          </a:r>
          <a:r>
            <a:rPr lang="en-US" sz="1800" dirty="0"/>
            <a:t>, iWork and professional software. Apple leads the digital music revolution with its iPods and iTunes online </a:t>
          </a:r>
        </a:p>
      </dgm:t>
    </dgm:pt>
    <dgm:pt modelId="{7C2A6047-600E-C74C-BCBA-255A3A3A584F}" type="parTrans" cxnId="{368EB2A8-4AFF-3941-91A0-9CFE60AAEAD9}">
      <dgm:prSet/>
      <dgm:spPr/>
      <dgm:t>
        <a:bodyPr/>
        <a:lstStyle/>
        <a:p>
          <a:endParaRPr lang="en-US"/>
        </a:p>
      </dgm:t>
    </dgm:pt>
    <dgm:pt modelId="{C60E498E-CEC7-6F45-A290-3AE324F9D645}" type="sibTrans" cxnId="{368EB2A8-4AFF-3941-91A0-9CFE60AAEAD9}">
      <dgm:prSet/>
      <dgm:spPr/>
      <dgm:t>
        <a:bodyPr/>
        <a:lstStyle/>
        <a:p>
          <a:endParaRPr lang="en-US"/>
        </a:p>
      </dgm:t>
    </dgm:pt>
    <dgm:pt modelId="{62DF31B6-2A28-C249-A264-F4344BF93CA0}">
      <dgm:prSet custT="1"/>
      <dgm:spPr/>
      <dgm:t>
        <a:bodyPr/>
        <a:lstStyle/>
        <a:p>
          <a:r>
            <a:rPr lang="en-US" sz="1800" i="1" dirty="0"/>
            <a:t>Apple according to Steve Jobs</a:t>
          </a:r>
          <a:r>
            <a:rPr lang="en-US" sz="1800" dirty="0"/>
            <a:t>: To make a contribution to the world by making tools for the mind that advance humankind</a:t>
          </a:r>
        </a:p>
      </dgm:t>
    </dgm:pt>
    <dgm:pt modelId="{0E094E72-5F0E-6649-B60D-8F7419B017B3}" type="parTrans" cxnId="{889B1894-C3CA-2948-997E-96EDBC21B172}">
      <dgm:prSet/>
      <dgm:spPr/>
      <dgm:t>
        <a:bodyPr/>
        <a:lstStyle/>
        <a:p>
          <a:endParaRPr lang="en-US"/>
        </a:p>
      </dgm:t>
    </dgm:pt>
    <dgm:pt modelId="{1B3950A4-8912-AC44-9E8F-7E5FF689B14F}" type="sibTrans" cxnId="{889B1894-C3CA-2948-997E-96EDBC21B172}">
      <dgm:prSet/>
      <dgm:spPr/>
      <dgm:t>
        <a:bodyPr/>
        <a:lstStyle/>
        <a:p>
          <a:endParaRPr lang="en-US"/>
        </a:p>
      </dgm:t>
    </dgm:pt>
    <dgm:pt modelId="{07EA7E5C-1FF5-9045-AFA5-C1D95AA908EC}" type="pres">
      <dgm:prSet presAssocID="{FA77AF57-8F15-944A-9F3B-A28AC98276DF}" presName="linear" presStyleCnt="0">
        <dgm:presLayoutVars>
          <dgm:animLvl val="lvl"/>
          <dgm:resizeHandles val="exact"/>
        </dgm:presLayoutVars>
      </dgm:prSet>
      <dgm:spPr/>
    </dgm:pt>
    <dgm:pt modelId="{C8B22614-7852-B040-9ED2-EAB416BC6F1D}" type="pres">
      <dgm:prSet presAssocID="{82A2088C-B808-5847-838F-6E08243A7CF2}" presName="parentText" presStyleLbl="node1" presStyleIdx="0" presStyleCnt="2" custLinFactY="-55964" custLinFactNeighborY="-100000">
        <dgm:presLayoutVars>
          <dgm:chMax val="0"/>
          <dgm:bulletEnabled val="1"/>
        </dgm:presLayoutVars>
      </dgm:prSet>
      <dgm:spPr/>
    </dgm:pt>
    <dgm:pt modelId="{2A1E3C4D-9640-F14F-B6A4-1418CB5EF394}" type="pres">
      <dgm:prSet presAssocID="{C60E498E-CEC7-6F45-A290-3AE324F9D645}" presName="spacer" presStyleCnt="0"/>
      <dgm:spPr/>
    </dgm:pt>
    <dgm:pt modelId="{FCA34AB9-8394-724A-8C4C-F4A73E382684}" type="pres">
      <dgm:prSet presAssocID="{62DF31B6-2A28-C249-A264-F4344BF93CA0}" presName="parentText" presStyleLbl="node1" presStyleIdx="1" presStyleCnt="2" custScaleY="84497" custLinFactY="-1626" custLinFactNeighborY="-100000">
        <dgm:presLayoutVars>
          <dgm:chMax val="0"/>
          <dgm:bulletEnabled val="1"/>
        </dgm:presLayoutVars>
      </dgm:prSet>
      <dgm:spPr/>
    </dgm:pt>
  </dgm:ptLst>
  <dgm:cxnLst>
    <dgm:cxn modelId="{13BAA00F-346F-B043-A29A-050C65ED95A4}" type="presOf" srcId="{62DF31B6-2A28-C249-A264-F4344BF93CA0}" destId="{FCA34AB9-8394-724A-8C4C-F4A73E382684}" srcOrd="0" destOrd="0" presId="urn:microsoft.com/office/officeart/2005/8/layout/vList2"/>
    <dgm:cxn modelId="{7887F249-9B31-5F48-90D0-8649DBA4A822}" type="presOf" srcId="{82A2088C-B808-5847-838F-6E08243A7CF2}" destId="{C8B22614-7852-B040-9ED2-EAB416BC6F1D}" srcOrd="0" destOrd="0" presId="urn:microsoft.com/office/officeart/2005/8/layout/vList2"/>
    <dgm:cxn modelId="{DA13774A-C884-A441-B7F1-E7DB2BCF4B0F}" type="presOf" srcId="{FA77AF57-8F15-944A-9F3B-A28AC98276DF}" destId="{07EA7E5C-1FF5-9045-AFA5-C1D95AA908EC}" srcOrd="0" destOrd="0" presId="urn:microsoft.com/office/officeart/2005/8/layout/vList2"/>
    <dgm:cxn modelId="{889B1894-C3CA-2948-997E-96EDBC21B172}" srcId="{FA77AF57-8F15-944A-9F3B-A28AC98276DF}" destId="{62DF31B6-2A28-C249-A264-F4344BF93CA0}" srcOrd="1" destOrd="0" parTransId="{0E094E72-5F0E-6649-B60D-8F7419B017B3}" sibTransId="{1B3950A4-8912-AC44-9E8F-7E5FF689B14F}"/>
    <dgm:cxn modelId="{368EB2A8-4AFF-3941-91A0-9CFE60AAEAD9}" srcId="{FA77AF57-8F15-944A-9F3B-A28AC98276DF}" destId="{82A2088C-B808-5847-838F-6E08243A7CF2}" srcOrd="0" destOrd="0" parTransId="{7C2A6047-600E-C74C-BCBA-255A3A3A584F}" sibTransId="{C60E498E-CEC7-6F45-A290-3AE324F9D645}"/>
    <dgm:cxn modelId="{0FE7CD21-B899-3945-A177-C20B7E3DB8AE}" type="presParOf" srcId="{07EA7E5C-1FF5-9045-AFA5-C1D95AA908EC}" destId="{C8B22614-7852-B040-9ED2-EAB416BC6F1D}" srcOrd="0" destOrd="0" presId="urn:microsoft.com/office/officeart/2005/8/layout/vList2"/>
    <dgm:cxn modelId="{5C9427E2-96C4-F941-9ED0-3274DAB43D5E}" type="presParOf" srcId="{07EA7E5C-1FF5-9045-AFA5-C1D95AA908EC}" destId="{2A1E3C4D-9640-F14F-B6A4-1418CB5EF394}" srcOrd="1" destOrd="0" presId="urn:microsoft.com/office/officeart/2005/8/layout/vList2"/>
    <dgm:cxn modelId="{7AB64B52-AA5E-8046-A81A-E1207869CA06}" type="presParOf" srcId="{07EA7E5C-1FF5-9045-AFA5-C1D95AA908EC}" destId="{FCA34AB9-8394-724A-8C4C-F4A73E3826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249BBD-D8CB-4D90-B7B3-9F8BA97EF29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19306DDE-A9AB-449C-B851-18F13159EFB1}">
      <dgm:prSet/>
      <dgm:spPr/>
      <dgm:t>
        <a:bodyPr/>
        <a:lstStyle/>
        <a:p>
          <a:r>
            <a:rPr lang="en-US" dirty="0"/>
            <a:t>People in roles (each, a function of the task)</a:t>
          </a:r>
        </a:p>
      </dgm:t>
    </dgm:pt>
    <dgm:pt modelId="{7214B4BD-4D08-4B78-94AB-BA01CD46A9BB}" type="parTrans" cxnId="{512F87BA-7F0C-4C25-B3C6-DB6D00827188}">
      <dgm:prSet/>
      <dgm:spPr/>
      <dgm:t>
        <a:bodyPr/>
        <a:lstStyle/>
        <a:p>
          <a:endParaRPr lang="en-US"/>
        </a:p>
      </dgm:t>
    </dgm:pt>
    <dgm:pt modelId="{B74AA23D-612C-4329-A8F8-20DBE8C5E614}" type="sibTrans" cxnId="{512F87BA-7F0C-4C25-B3C6-DB6D00827188}">
      <dgm:prSet/>
      <dgm:spPr/>
      <dgm:t>
        <a:bodyPr/>
        <a:lstStyle/>
        <a:p>
          <a:endParaRPr lang="en-US"/>
        </a:p>
      </dgm:t>
    </dgm:pt>
    <dgm:pt modelId="{82C6BB32-BA1D-4C9F-9297-C265C6A9E6DE}">
      <dgm:prSet/>
      <dgm:spPr/>
      <dgm:t>
        <a:bodyPr/>
        <a:lstStyle/>
        <a:p>
          <a:r>
            <a:rPr lang="en-US" dirty="0"/>
            <a:t>Interpret experience in roles/negotiate with others</a:t>
          </a:r>
        </a:p>
      </dgm:t>
    </dgm:pt>
    <dgm:pt modelId="{0A3FDDC8-4DE8-4B23-A33E-819975ACCBE8}" type="parTrans" cxnId="{AB4F42EE-2555-41FF-B576-1BB8DA3339B1}">
      <dgm:prSet/>
      <dgm:spPr/>
      <dgm:t>
        <a:bodyPr/>
        <a:lstStyle/>
        <a:p>
          <a:endParaRPr lang="en-US"/>
        </a:p>
      </dgm:t>
    </dgm:pt>
    <dgm:pt modelId="{4D0C8957-26C2-4B24-8721-EEF77C959BA1}" type="sibTrans" cxnId="{AB4F42EE-2555-41FF-B576-1BB8DA3339B1}">
      <dgm:prSet/>
      <dgm:spPr/>
      <dgm:t>
        <a:bodyPr/>
        <a:lstStyle/>
        <a:p>
          <a:endParaRPr lang="en-US"/>
        </a:p>
      </dgm:t>
    </dgm:pt>
    <dgm:pt modelId="{EE8854E0-F843-49B4-A971-C70FE39791BE}">
      <dgm:prSet/>
      <dgm:spPr/>
      <dgm:t>
        <a:bodyPr/>
        <a:lstStyle/>
        <a:p>
          <a:r>
            <a:rPr lang="en-US" i="1"/>
            <a:t>Relationship</a:t>
          </a:r>
          <a:r>
            <a:rPr lang="en-US"/>
            <a:t> and </a:t>
          </a:r>
          <a:r>
            <a:rPr lang="en-US" i="1"/>
            <a:t>relatedness</a:t>
          </a:r>
          <a:endParaRPr lang="en-US"/>
        </a:p>
      </dgm:t>
    </dgm:pt>
    <dgm:pt modelId="{D642A0BC-7D95-41BF-8998-3E97A89EBFC9}" type="parTrans" cxnId="{D856FD21-7002-4CB7-9519-0C4F2D2A7F71}">
      <dgm:prSet/>
      <dgm:spPr/>
      <dgm:t>
        <a:bodyPr/>
        <a:lstStyle/>
        <a:p>
          <a:endParaRPr lang="en-US"/>
        </a:p>
      </dgm:t>
    </dgm:pt>
    <dgm:pt modelId="{615B443E-BD15-42D4-9F45-162A460FFBB5}" type="sibTrans" cxnId="{D856FD21-7002-4CB7-9519-0C4F2D2A7F71}">
      <dgm:prSet/>
      <dgm:spPr/>
      <dgm:t>
        <a:bodyPr/>
        <a:lstStyle/>
        <a:p>
          <a:endParaRPr lang="en-US"/>
        </a:p>
      </dgm:t>
    </dgm:pt>
    <dgm:pt modelId="{64CBA0D7-7440-C148-B5DE-4F7E7B64D3A1}" type="pres">
      <dgm:prSet presAssocID="{03249BBD-D8CB-4D90-B7B3-9F8BA97EF296}" presName="linear" presStyleCnt="0">
        <dgm:presLayoutVars>
          <dgm:animLvl val="lvl"/>
          <dgm:resizeHandles val="exact"/>
        </dgm:presLayoutVars>
      </dgm:prSet>
      <dgm:spPr/>
    </dgm:pt>
    <dgm:pt modelId="{7CE2264A-2D76-D647-A2F1-A6CFFEEA4921}" type="pres">
      <dgm:prSet presAssocID="{19306DDE-A9AB-449C-B851-18F13159EFB1}" presName="parentText" presStyleLbl="node1" presStyleIdx="0" presStyleCnt="3">
        <dgm:presLayoutVars>
          <dgm:chMax val="0"/>
          <dgm:bulletEnabled val="1"/>
        </dgm:presLayoutVars>
      </dgm:prSet>
      <dgm:spPr/>
    </dgm:pt>
    <dgm:pt modelId="{B1A31519-F338-DF43-973A-92D48C4329EC}" type="pres">
      <dgm:prSet presAssocID="{B74AA23D-612C-4329-A8F8-20DBE8C5E614}" presName="spacer" presStyleCnt="0"/>
      <dgm:spPr/>
    </dgm:pt>
    <dgm:pt modelId="{5DE3895F-5C15-4042-A695-08B26A9C400E}" type="pres">
      <dgm:prSet presAssocID="{82C6BB32-BA1D-4C9F-9297-C265C6A9E6DE}" presName="parentText" presStyleLbl="node1" presStyleIdx="1" presStyleCnt="3">
        <dgm:presLayoutVars>
          <dgm:chMax val="0"/>
          <dgm:bulletEnabled val="1"/>
        </dgm:presLayoutVars>
      </dgm:prSet>
      <dgm:spPr/>
    </dgm:pt>
    <dgm:pt modelId="{36CB4AA1-CA52-EB43-91C5-6B9E90ADC0DB}" type="pres">
      <dgm:prSet presAssocID="{4D0C8957-26C2-4B24-8721-EEF77C959BA1}" presName="spacer" presStyleCnt="0"/>
      <dgm:spPr/>
    </dgm:pt>
    <dgm:pt modelId="{4553731D-3198-9248-AA55-222810F90C78}" type="pres">
      <dgm:prSet presAssocID="{EE8854E0-F843-49B4-A971-C70FE39791BE}" presName="parentText" presStyleLbl="node1" presStyleIdx="2" presStyleCnt="3">
        <dgm:presLayoutVars>
          <dgm:chMax val="0"/>
          <dgm:bulletEnabled val="1"/>
        </dgm:presLayoutVars>
      </dgm:prSet>
      <dgm:spPr/>
    </dgm:pt>
  </dgm:ptLst>
  <dgm:cxnLst>
    <dgm:cxn modelId="{D856FD21-7002-4CB7-9519-0C4F2D2A7F71}" srcId="{03249BBD-D8CB-4D90-B7B3-9F8BA97EF296}" destId="{EE8854E0-F843-49B4-A971-C70FE39791BE}" srcOrd="2" destOrd="0" parTransId="{D642A0BC-7D95-41BF-8998-3E97A89EBFC9}" sibTransId="{615B443E-BD15-42D4-9F45-162A460FFBB5}"/>
    <dgm:cxn modelId="{3822703D-C7CD-AD40-804F-66741F2B90D0}" type="presOf" srcId="{19306DDE-A9AB-449C-B851-18F13159EFB1}" destId="{7CE2264A-2D76-D647-A2F1-A6CFFEEA4921}" srcOrd="0" destOrd="0" presId="urn:microsoft.com/office/officeart/2005/8/layout/vList2"/>
    <dgm:cxn modelId="{3099FD58-F34E-7E4B-A8C6-22F905B9E415}" type="presOf" srcId="{82C6BB32-BA1D-4C9F-9297-C265C6A9E6DE}" destId="{5DE3895F-5C15-4042-A695-08B26A9C400E}" srcOrd="0" destOrd="0" presId="urn:microsoft.com/office/officeart/2005/8/layout/vList2"/>
    <dgm:cxn modelId="{76FDE663-79AD-FA4A-B5B3-FAA02BD95714}" type="presOf" srcId="{EE8854E0-F843-49B4-A971-C70FE39791BE}" destId="{4553731D-3198-9248-AA55-222810F90C78}" srcOrd="0" destOrd="0" presId="urn:microsoft.com/office/officeart/2005/8/layout/vList2"/>
    <dgm:cxn modelId="{512F87BA-7F0C-4C25-B3C6-DB6D00827188}" srcId="{03249BBD-D8CB-4D90-B7B3-9F8BA97EF296}" destId="{19306DDE-A9AB-449C-B851-18F13159EFB1}" srcOrd="0" destOrd="0" parTransId="{7214B4BD-4D08-4B78-94AB-BA01CD46A9BB}" sibTransId="{B74AA23D-612C-4329-A8F8-20DBE8C5E614}"/>
    <dgm:cxn modelId="{C4061BC7-0F10-DF4F-8FBE-B6E99C2A4F3D}" type="presOf" srcId="{03249BBD-D8CB-4D90-B7B3-9F8BA97EF296}" destId="{64CBA0D7-7440-C148-B5DE-4F7E7B64D3A1}" srcOrd="0" destOrd="0" presId="urn:microsoft.com/office/officeart/2005/8/layout/vList2"/>
    <dgm:cxn modelId="{AB4F42EE-2555-41FF-B576-1BB8DA3339B1}" srcId="{03249BBD-D8CB-4D90-B7B3-9F8BA97EF296}" destId="{82C6BB32-BA1D-4C9F-9297-C265C6A9E6DE}" srcOrd="1" destOrd="0" parTransId="{0A3FDDC8-4DE8-4B23-A33E-819975ACCBE8}" sibTransId="{4D0C8957-26C2-4B24-8721-EEF77C959BA1}"/>
    <dgm:cxn modelId="{8FECF0B5-9DD9-534E-9B2A-7F0EAD2687CB}" type="presParOf" srcId="{64CBA0D7-7440-C148-B5DE-4F7E7B64D3A1}" destId="{7CE2264A-2D76-D647-A2F1-A6CFFEEA4921}" srcOrd="0" destOrd="0" presId="urn:microsoft.com/office/officeart/2005/8/layout/vList2"/>
    <dgm:cxn modelId="{1EF06AE7-F059-6D42-933D-81C365F71C50}" type="presParOf" srcId="{64CBA0D7-7440-C148-B5DE-4F7E7B64D3A1}" destId="{B1A31519-F338-DF43-973A-92D48C4329EC}" srcOrd="1" destOrd="0" presId="urn:microsoft.com/office/officeart/2005/8/layout/vList2"/>
    <dgm:cxn modelId="{F2D3F6E6-C8C1-BF4E-B531-2BD95E2D4E1A}" type="presParOf" srcId="{64CBA0D7-7440-C148-B5DE-4F7E7B64D3A1}" destId="{5DE3895F-5C15-4042-A695-08B26A9C400E}" srcOrd="2" destOrd="0" presId="urn:microsoft.com/office/officeart/2005/8/layout/vList2"/>
    <dgm:cxn modelId="{A4D673B1-3181-2D47-AAD8-DD0A7DB05FFE}" type="presParOf" srcId="{64CBA0D7-7440-C148-B5DE-4F7E7B64D3A1}" destId="{36CB4AA1-CA52-EB43-91C5-6B9E90ADC0DB}" srcOrd="3" destOrd="0" presId="urn:microsoft.com/office/officeart/2005/8/layout/vList2"/>
    <dgm:cxn modelId="{76B7E38A-7A24-EC44-B4F8-74981C8AC5BD}" type="presParOf" srcId="{64CBA0D7-7440-C148-B5DE-4F7E7B64D3A1}" destId="{4553731D-3198-9248-AA55-222810F90C7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70FCF9-0364-C848-B8D6-0696A7F2AE4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0F1AF58-4F73-3341-A75E-0A4AFE3564B9}">
      <dgm:prSet custT="1"/>
      <dgm:spPr/>
      <dgm:t>
        <a:bodyPr/>
        <a:lstStyle/>
        <a:p>
          <a:r>
            <a:rPr lang="en-US" sz="2800" dirty="0"/>
            <a:t>Role: a function of the organization’s task</a:t>
          </a:r>
        </a:p>
      </dgm:t>
    </dgm:pt>
    <dgm:pt modelId="{E86F7A79-B576-B145-88DF-14F8F9C1EB29}" type="parTrans" cxnId="{E2346A78-1433-6A4D-895D-3560D4262236}">
      <dgm:prSet/>
      <dgm:spPr/>
      <dgm:t>
        <a:bodyPr/>
        <a:lstStyle/>
        <a:p>
          <a:endParaRPr lang="en-US"/>
        </a:p>
      </dgm:t>
    </dgm:pt>
    <dgm:pt modelId="{5CE3070E-CE75-7949-8F5F-8D249B10734C}" type="sibTrans" cxnId="{E2346A78-1433-6A4D-895D-3560D4262236}">
      <dgm:prSet/>
      <dgm:spPr/>
      <dgm:t>
        <a:bodyPr/>
        <a:lstStyle/>
        <a:p>
          <a:endParaRPr lang="en-US"/>
        </a:p>
      </dgm:t>
    </dgm:pt>
    <dgm:pt modelId="{4B31E660-F656-6341-BB4A-64DF5DF0B006}">
      <dgm:prSet custT="1"/>
      <dgm:spPr/>
      <dgm:t>
        <a:bodyPr/>
        <a:lstStyle/>
        <a:p>
          <a:r>
            <a:rPr lang="en-US" sz="2000" dirty="0"/>
            <a:t>Different people take up roles in different ways</a:t>
          </a:r>
        </a:p>
      </dgm:t>
    </dgm:pt>
    <dgm:pt modelId="{7432CF9E-8729-3745-80F4-2158F3529385}" type="parTrans" cxnId="{8FF21A70-F1B2-4945-9BF4-CED40450FE24}">
      <dgm:prSet/>
      <dgm:spPr/>
      <dgm:t>
        <a:bodyPr/>
        <a:lstStyle/>
        <a:p>
          <a:endParaRPr lang="en-US"/>
        </a:p>
      </dgm:t>
    </dgm:pt>
    <dgm:pt modelId="{A381C793-07A5-4241-96BE-F6D6AA581D42}" type="sibTrans" cxnId="{8FF21A70-F1B2-4945-9BF4-CED40450FE24}">
      <dgm:prSet/>
      <dgm:spPr/>
      <dgm:t>
        <a:bodyPr/>
        <a:lstStyle/>
        <a:p>
          <a:endParaRPr lang="en-US"/>
        </a:p>
      </dgm:t>
    </dgm:pt>
    <dgm:pt modelId="{3B383C65-E336-2F4D-BEFE-92386B06C5D7}">
      <dgm:prSet custT="1"/>
      <dgm:spPr/>
      <dgm:t>
        <a:bodyPr/>
        <a:lstStyle/>
        <a:p>
          <a:r>
            <a:rPr lang="en-US" sz="2000" dirty="0"/>
            <a:t>Role brings the person and the context (the institution) together</a:t>
          </a:r>
        </a:p>
      </dgm:t>
    </dgm:pt>
    <dgm:pt modelId="{4CCE5129-8E6A-CD47-8287-2FC458483237}" type="parTrans" cxnId="{6C48D3E7-286F-BD4A-98F1-BFDD47A4483C}">
      <dgm:prSet/>
      <dgm:spPr/>
      <dgm:t>
        <a:bodyPr/>
        <a:lstStyle/>
        <a:p>
          <a:endParaRPr lang="en-US"/>
        </a:p>
      </dgm:t>
    </dgm:pt>
    <dgm:pt modelId="{59093944-8713-0141-AF32-E7EBD6C450E4}" type="sibTrans" cxnId="{6C48D3E7-286F-BD4A-98F1-BFDD47A4483C}">
      <dgm:prSet/>
      <dgm:spPr/>
      <dgm:t>
        <a:bodyPr/>
        <a:lstStyle/>
        <a:p>
          <a:endParaRPr lang="en-US"/>
        </a:p>
      </dgm:t>
    </dgm:pt>
    <dgm:pt modelId="{5427165C-B3AD-7F4C-9519-96BF4744CF3E}">
      <dgm:prSet custT="1"/>
      <dgm:spPr/>
      <dgm:t>
        <a:bodyPr/>
        <a:lstStyle/>
        <a:p>
          <a:r>
            <a:rPr lang="en-US" sz="2800" dirty="0"/>
            <a:t>Making sense of experience in role </a:t>
          </a:r>
        </a:p>
      </dgm:t>
    </dgm:pt>
    <dgm:pt modelId="{90CB0E9C-E3F1-4448-BEED-850F7F617BB3}" type="parTrans" cxnId="{6DDE718E-9D82-B544-8BC4-D3BA54CB2932}">
      <dgm:prSet/>
      <dgm:spPr/>
      <dgm:t>
        <a:bodyPr/>
        <a:lstStyle/>
        <a:p>
          <a:endParaRPr lang="en-US"/>
        </a:p>
      </dgm:t>
    </dgm:pt>
    <dgm:pt modelId="{DE1BD40A-F209-A740-8756-901B3461BB05}" type="sibTrans" cxnId="{6DDE718E-9D82-B544-8BC4-D3BA54CB2932}">
      <dgm:prSet/>
      <dgm:spPr/>
      <dgm:t>
        <a:bodyPr/>
        <a:lstStyle/>
        <a:p>
          <a:endParaRPr lang="en-US"/>
        </a:p>
      </dgm:t>
    </dgm:pt>
    <dgm:pt modelId="{A748A78D-1111-8241-9BC9-6863F58678B0}">
      <dgm:prSet custT="1"/>
      <dgm:spPr/>
      <dgm:t>
        <a:bodyPr/>
        <a:lstStyle/>
        <a:p>
          <a:r>
            <a:rPr lang="en-US" sz="2000" dirty="0"/>
            <a:t>Story: the young psychologist</a:t>
          </a:r>
        </a:p>
      </dgm:t>
    </dgm:pt>
    <dgm:pt modelId="{BA32499A-E387-984C-A53F-552C3FF7201D}" type="parTrans" cxnId="{CD94304B-C798-DA41-AFC0-3539831EF099}">
      <dgm:prSet/>
      <dgm:spPr/>
      <dgm:t>
        <a:bodyPr/>
        <a:lstStyle/>
        <a:p>
          <a:endParaRPr lang="en-US"/>
        </a:p>
      </dgm:t>
    </dgm:pt>
    <dgm:pt modelId="{4C29FD54-0B28-394A-BCBC-D0CBC6CE447E}" type="sibTrans" cxnId="{CD94304B-C798-DA41-AFC0-3539831EF099}">
      <dgm:prSet/>
      <dgm:spPr/>
      <dgm:t>
        <a:bodyPr/>
        <a:lstStyle/>
        <a:p>
          <a:endParaRPr lang="en-US"/>
        </a:p>
      </dgm:t>
    </dgm:pt>
    <dgm:pt modelId="{07381857-3590-644C-9054-F5E9A227E687}" type="pres">
      <dgm:prSet presAssocID="{EE70FCF9-0364-C848-B8D6-0696A7F2AE47}" presName="Name0" presStyleCnt="0">
        <dgm:presLayoutVars>
          <dgm:dir/>
          <dgm:animLvl val="lvl"/>
          <dgm:resizeHandles val="exact"/>
        </dgm:presLayoutVars>
      </dgm:prSet>
      <dgm:spPr/>
    </dgm:pt>
    <dgm:pt modelId="{C196A3CC-3BCD-0540-90F8-54F29A7DD1A3}" type="pres">
      <dgm:prSet presAssocID="{E0F1AF58-4F73-3341-A75E-0A4AFE3564B9}" presName="linNode" presStyleCnt="0"/>
      <dgm:spPr/>
    </dgm:pt>
    <dgm:pt modelId="{D7108AEA-F44E-AC47-91B9-EEEEE199E8A8}" type="pres">
      <dgm:prSet presAssocID="{E0F1AF58-4F73-3341-A75E-0A4AFE3564B9}" presName="parentText" presStyleLbl="node1" presStyleIdx="0" presStyleCnt="2">
        <dgm:presLayoutVars>
          <dgm:chMax val="1"/>
          <dgm:bulletEnabled val="1"/>
        </dgm:presLayoutVars>
      </dgm:prSet>
      <dgm:spPr/>
    </dgm:pt>
    <dgm:pt modelId="{83D033C6-8055-DC43-A77C-4E56B6ED6B0D}" type="pres">
      <dgm:prSet presAssocID="{E0F1AF58-4F73-3341-A75E-0A4AFE3564B9}" presName="descendantText" presStyleLbl="alignAccFollowNode1" presStyleIdx="0" presStyleCnt="2">
        <dgm:presLayoutVars>
          <dgm:bulletEnabled val="1"/>
        </dgm:presLayoutVars>
      </dgm:prSet>
      <dgm:spPr/>
    </dgm:pt>
    <dgm:pt modelId="{E59D63A1-A92B-3C4A-A385-69079084C7DD}" type="pres">
      <dgm:prSet presAssocID="{5CE3070E-CE75-7949-8F5F-8D249B10734C}" presName="sp" presStyleCnt="0"/>
      <dgm:spPr/>
    </dgm:pt>
    <dgm:pt modelId="{88138B3C-2933-694D-A2A7-644408DE9561}" type="pres">
      <dgm:prSet presAssocID="{5427165C-B3AD-7F4C-9519-96BF4744CF3E}" presName="linNode" presStyleCnt="0"/>
      <dgm:spPr/>
    </dgm:pt>
    <dgm:pt modelId="{C29CF60A-231F-6A40-8973-B7B42654A6BD}" type="pres">
      <dgm:prSet presAssocID="{5427165C-B3AD-7F4C-9519-96BF4744CF3E}" presName="parentText" presStyleLbl="node1" presStyleIdx="1" presStyleCnt="2">
        <dgm:presLayoutVars>
          <dgm:chMax val="1"/>
          <dgm:bulletEnabled val="1"/>
        </dgm:presLayoutVars>
      </dgm:prSet>
      <dgm:spPr/>
    </dgm:pt>
    <dgm:pt modelId="{181C1AD1-9B7A-F940-9935-DB909C340AFF}" type="pres">
      <dgm:prSet presAssocID="{5427165C-B3AD-7F4C-9519-96BF4744CF3E}" presName="descendantText" presStyleLbl="alignAccFollowNode1" presStyleIdx="1" presStyleCnt="2">
        <dgm:presLayoutVars>
          <dgm:bulletEnabled val="1"/>
        </dgm:presLayoutVars>
      </dgm:prSet>
      <dgm:spPr/>
    </dgm:pt>
  </dgm:ptLst>
  <dgm:cxnLst>
    <dgm:cxn modelId="{F1B51E32-7602-3248-A238-1E73A1742EE4}" type="presOf" srcId="{3B383C65-E336-2F4D-BEFE-92386B06C5D7}" destId="{83D033C6-8055-DC43-A77C-4E56B6ED6B0D}" srcOrd="0" destOrd="1" presId="urn:microsoft.com/office/officeart/2005/8/layout/vList5"/>
    <dgm:cxn modelId="{F0BC1D45-FA9C-554A-BDBE-6643436AA6C3}" type="presOf" srcId="{5427165C-B3AD-7F4C-9519-96BF4744CF3E}" destId="{C29CF60A-231F-6A40-8973-B7B42654A6BD}" srcOrd="0" destOrd="0" presId="urn:microsoft.com/office/officeart/2005/8/layout/vList5"/>
    <dgm:cxn modelId="{CD94304B-C798-DA41-AFC0-3539831EF099}" srcId="{5427165C-B3AD-7F4C-9519-96BF4744CF3E}" destId="{A748A78D-1111-8241-9BC9-6863F58678B0}" srcOrd="0" destOrd="0" parTransId="{BA32499A-E387-984C-A53F-552C3FF7201D}" sibTransId="{4C29FD54-0B28-394A-BCBC-D0CBC6CE447E}"/>
    <dgm:cxn modelId="{DE56B252-33E1-7643-8E15-2D40CFE39246}" type="presOf" srcId="{EE70FCF9-0364-C848-B8D6-0696A7F2AE47}" destId="{07381857-3590-644C-9054-F5E9A227E687}" srcOrd="0" destOrd="0" presId="urn:microsoft.com/office/officeart/2005/8/layout/vList5"/>
    <dgm:cxn modelId="{905B8757-7D9F-DC41-BBE4-F74C92E69BA2}" type="presOf" srcId="{4B31E660-F656-6341-BB4A-64DF5DF0B006}" destId="{83D033C6-8055-DC43-A77C-4E56B6ED6B0D}" srcOrd="0" destOrd="0" presId="urn:microsoft.com/office/officeart/2005/8/layout/vList5"/>
    <dgm:cxn modelId="{EB61F557-E30E-AF48-AB30-1B4EB67D9EC5}" type="presOf" srcId="{E0F1AF58-4F73-3341-A75E-0A4AFE3564B9}" destId="{D7108AEA-F44E-AC47-91B9-EEEEE199E8A8}" srcOrd="0" destOrd="0" presId="urn:microsoft.com/office/officeart/2005/8/layout/vList5"/>
    <dgm:cxn modelId="{8FF21A70-F1B2-4945-9BF4-CED40450FE24}" srcId="{E0F1AF58-4F73-3341-A75E-0A4AFE3564B9}" destId="{4B31E660-F656-6341-BB4A-64DF5DF0B006}" srcOrd="0" destOrd="0" parTransId="{7432CF9E-8729-3745-80F4-2158F3529385}" sibTransId="{A381C793-07A5-4241-96BE-F6D6AA581D42}"/>
    <dgm:cxn modelId="{E2346A78-1433-6A4D-895D-3560D4262236}" srcId="{EE70FCF9-0364-C848-B8D6-0696A7F2AE47}" destId="{E0F1AF58-4F73-3341-A75E-0A4AFE3564B9}" srcOrd="0" destOrd="0" parTransId="{E86F7A79-B576-B145-88DF-14F8F9C1EB29}" sibTransId="{5CE3070E-CE75-7949-8F5F-8D249B10734C}"/>
    <dgm:cxn modelId="{6DDE718E-9D82-B544-8BC4-D3BA54CB2932}" srcId="{EE70FCF9-0364-C848-B8D6-0696A7F2AE47}" destId="{5427165C-B3AD-7F4C-9519-96BF4744CF3E}" srcOrd="1" destOrd="0" parTransId="{90CB0E9C-E3F1-4448-BEED-850F7F617BB3}" sibTransId="{DE1BD40A-F209-A740-8756-901B3461BB05}"/>
    <dgm:cxn modelId="{0F8D48A4-9437-C449-B5B3-ECBE49C14F3C}" type="presOf" srcId="{A748A78D-1111-8241-9BC9-6863F58678B0}" destId="{181C1AD1-9B7A-F940-9935-DB909C340AFF}" srcOrd="0" destOrd="0" presId="urn:microsoft.com/office/officeart/2005/8/layout/vList5"/>
    <dgm:cxn modelId="{6C48D3E7-286F-BD4A-98F1-BFDD47A4483C}" srcId="{E0F1AF58-4F73-3341-A75E-0A4AFE3564B9}" destId="{3B383C65-E336-2F4D-BEFE-92386B06C5D7}" srcOrd="1" destOrd="0" parTransId="{4CCE5129-8E6A-CD47-8287-2FC458483237}" sibTransId="{59093944-8713-0141-AF32-E7EBD6C450E4}"/>
    <dgm:cxn modelId="{425829B4-AAD2-5440-9F8A-A84F8F9DD54D}" type="presParOf" srcId="{07381857-3590-644C-9054-F5E9A227E687}" destId="{C196A3CC-3BCD-0540-90F8-54F29A7DD1A3}" srcOrd="0" destOrd="0" presId="urn:microsoft.com/office/officeart/2005/8/layout/vList5"/>
    <dgm:cxn modelId="{58E6D9C1-6308-F64A-B639-9FE1E6F574F3}" type="presParOf" srcId="{C196A3CC-3BCD-0540-90F8-54F29A7DD1A3}" destId="{D7108AEA-F44E-AC47-91B9-EEEEE199E8A8}" srcOrd="0" destOrd="0" presId="urn:microsoft.com/office/officeart/2005/8/layout/vList5"/>
    <dgm:cxn modelId="{A0E9E880-ED8F-DB4F-A371-521474E2C7B2}" type="presParOf" srcId="{C196A3CC-3BCD-0540-90F8-54F29A7DD1A3}" destId="{83D033C6-8055-DC43-A77C-4E56B6ED6B0D}" srcOrd="1" destOrd="0" presId="urn:microsoft.com/office/officeart/2005/8/layout/vList5"/>
    <dgm:cxn modelId="{5B715BD8-3E77-C94B-A37C-00429B68A969}" type="presParOf" srcId="{07381857-3590-644C-9054-F5E9A227E687}" destId="{E59D63A1-A92B-3C4A-A385-69079084C7DD}" srcOrd="1" destOrd="0" presId="urn:microsoft.com/office/officeart/2005/8/layout/vList5"/>
    <dgm:cxn modelId="{505EA12F-124F-1C4A-885A-5CEFB9343184}" type="presParOf" srcId="{07381857-3590-644C-9054-F5E9A227E687}" destId="{88138B3C-2933-694D-A2A7-644408DE9561}" srcOrd="2" destOrd="0" presId="urn:microsoft.com/office/officeart/2005/8/layout/vList5"/>
    <dgm:cxn modelId="{3803CBD7-F0B0-CC46-8A07-C5FFBF6576AE}" type="presParOf" srcId="{88138B3C-2933-694D-A2A7-644408DE9561}" destId="{C29CF60A-231F-6A40-8973-B7B42654A6BD}" srcOrd="0" destOrd="0" presId="urn:microsoft.com/office/officeart/2005/8/layout/vList5"/>
    <dgm:cxn modelId="{C4F174B6-C5E8-6146-AB72-859BFAADE26B}" type="presParOf" srcId="{88138B3C-2933-694D-A2A7-644408DE9561}" destId="{181C1AD1-9B7A-F940-9935-DB909C340AF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B8BE0F-B937-48F8-B2C6-A7AB22C20524}" type="doc">
      <dgm:prSet loTypeId="urn:microsoft.com/office/officeart/2005/8/layout/vList2" loCatId="icon" qsTypeId="urn:microsoft.com/office/officeart/2005/8/quickstyle/simple1" qsCatId="simple" csTypeId="urn:microsoft.com/office/officeart/2005/8/colors/colorful1" csCatId="colorful" phldr="1"/>
      <dgm:spPr/>
      <dgm:t>
        <a:bodyPr/>
        <a:lstStyle/>
        <a:p>
          <a:endParaRPr lang="en-US"/>
        </a:p>
      </dgm:t>
    </dgm:pt>
    <dgm:pt modelId="{1DD59D53-1AE1-4DB0-B4B0-5316755D47ED}">
      <dgm:prSet custT="1"/>
      <dgm:spPr/>
      <dgm:t>
        <a:bodyPr/>
        <a:lstStyle/>
        <a:p>
          <a:r>
            <a:rPr lang="en-US" sz="2000" dirty="0"/>
            <a:t>Frank: A 35 year old unaffiliated voter, African-American. “If a black man represents the restaurant,” he says, “the customers get scared. Talent is not seen. You are black first.” “No one is in charge,” he says. “It is just happening. You are seen as black first. White males are hung up on power. If they can’t control you, they diminish you.” </a:t>
          </a:r>
        </a:p>
      </dgm:t>
    </dgm:pt>
    <dgm:pt modelId="{5BCE2883-8887-4575-995E-02ED8D506031}" type="parTrans" cxnId="{2F79D833-7D4D-4399-B6D5-425CBD535887}">
      <dgm:prSet/>
      <dgm:spPr/>
      <dgm:t>
        <a:bodyPr/>
        <a:lstStyle/>
        <a:p>
          <a:endParaRPr lang="en-US"/>
        </a:p>
      </dgm:t>
    </dgm:pt>
    <dgm:pt modelId="{1E8BB613-3416-46FA-800E-5A6DE5055F06}" type="sibTrans" cxnId="{2F79D833-7D4D-4399-B6D5-425CBD535887}">
      <dgm:prSet/>
      <dgm:spPr/>
      <dgm:t>
        <a:bodyPr/>
        <a:lstStyle/>
        <a:p>
          <a:endParaRPr lang="en-US"/>
        </a:p>
      </dgm:t>
    </dgm:pt>
    <dgm:pt modelId="{A76FDCD0-D25E-45B6-AFD1-0F1F0CF1193E}">
      <dgm:prSet custT="1"/>
      <dgm:spPr/>
      <dgm:t>
        <a:bodyPr/>
        <a:lstStyle/>
        <a:p>
          <a:r>
            <a:rPr lang="en-US" sz="1800" dirty="0"/>
            <a:t>In the racially polarized American culture, Frank cannot easily experience himself as an individual American struggling with diverse opportunities and complex constraints. He must first locate his experience within the context of other African Americans who, he believes, passionately and deeply share his picture of the ethnically oriented social world around them. In response to the culture, his initial social group is formed through an ethnic identification. </a:t>
          </a:r>
        </a:p>
      </dgm:t>
    </dgm:pt>
    <dgm:pt modelId="{862D5FCA-9675-4280-9F2D-FE1894BD780E}" type="parTrans" cxnId="{96FDF493-FAA1-4D80-A2E2-F3ABB1EB7626}">
      <dgm:prSet/>
      <dgm:spPr/>
      <dgm:t>
        <a:bodyPr/>
        <a:lstStyle/>
        <a:p>
          <a:endParaRPr lang="en-US"/>
        </a:p>
      </dgm:t>
    </dgm:pt>
    <dgm:pt modelId="{7C5D22B3-5DE3-474D-8792-B7E9CBBEB690}" type="sibTrans" cxnId="{96FDF493-FAA1-4D80-A2E2-F3ABB1EB7626}">
      <dgm:prSet/>
      <dgm:spPr/>
      <dgm:t>
        <a:bodyPr/>
        <a:lstStyle/>
        <a:p>
          <a:endParaRPr lang="en-US"/>
        </a:p>
      </dgm:t>
    </dgm:pt>
    <dgm:pt modelId="{7F5FAC17-F92E-424A-A21D-BD076E1B4BA3}" type="pres">
      <dgm:prSet presAssocID="{4AB8BE0F-B937-48F8-B2C6-A7AB22C20524}" presName="linear" presStyleCnt="0">
        <dgm:presLayoutVars>
          <dgm:animLvl val="lvl"/>
          <dgm:resizeHandles val="exact"/>
        </dgm:presLayoutVars>
      </dgm:prSet>
      <dgm:spPr/>
    </dgm:pt>
    <dgm:pt modelId="{50C7D958-E7D4-E749-B8EC-96F9CD32D374}" type="pres">
      <dgm:prSet presAssocID="{1DD59D53-1AE1-4DB0-B4B0-5316755D47ED}" presName="parentText" presStyleLbl="node1" presStyleIdx="0" presStyleCnt="2">
        <dgm:presLayoutVars>
          <dgm:chMax val="0"/>
          <dgm:bulletEnabled val="1"/>
        </dgm:presLayoutVars>
      </dgm:prSet>
      <dgm:spPr/>
    </dgm:pt>
    <dgm:pt modelId="{F74A3F60-DF05-7842-9C02-6CAD0250488D}" type="pres">
      <dgm:prSet presAssocID="{1E8BB613-3416-46FA-800E-5A6DE5055F06}" presName="spacer" presStyleCnt="0"/>
      <dgm:spPr/>
    </dgm:pt>
    <dgm:pt modelId="{D93BD6C4-E2AB-834F-B3C0-00C9334F36E9}" type="pres">
      <dgm:prSet presAssocID="{A76FDCD0-D25E-45B6-AFD1-0F1F0CF1193E}" presName="parentText" presStyleLbl="node1" presStyleIdx="1" presStyleCnt="2">
        <dgm:presLayoutVars>
          <dgm:chMax val="0"/>
          <dgm:bulletEnabled val="1"/>
        </dgm:presLayoutVars>
      </dgm:prSet>
      <dgm:spPr/>
    </dgm:pt>
  </dgm:ptLst>
  <dgm:cxnLst>
    <dgm:cxn modelId="{E5B08D1E-FE9A-D947-BB44-2DBDF90BF030}" type="presOf" srcId="{4AB8BE0F-B937-48F8-B2C6-A7AB22C20524}" destId="{7F5FAC17-F92E-424A-A21D-BD076E1B4BA3}" srcOrd="0" destOrd="0" presId="urn:microsoft.com/office/officeart/2005/8/layout/vList2"/>
    <dgm:cxn modelId="{2F79D833-7D4D-4399-B6D5-425CBD535887}" srcId="{4AB8BE0F-B937-48F8-B2C6-A7AB22C20524}" destId="{1DD59D53-1AE1-4DB0-B4B0-5316755D47ED}" srcOrd="0" destOrd="0" parTransId="{5BCE2883-8887-4575-995E-02ED8D506031}" sibTransId="{1E8BB613-3416-46FA-800E-5A6DE5055F06}"/>
    <dgm:cxn modelId="{78FD5B3A-E48B-A641-935C-F24603A2473F}" type="presOf" srcId="{A76FDCD0-D25E-45B6-AFD1-0F1F0CF1193E}" destId="{D93BD6C4-E2AB-834F-B3C0-00C9334F36E9}" srcOrd="0" destOrd="0" presId="urn:microsoft.com/office/officeart/2005/8/layout/vList2"/>
    <dgm:cxn modelId="{99CB656E-2A0F-BD41-96A8-5D3FEFE82885}" type="presOf" srcId="{1DD59D53-1AE1-4DB0-B4B0-5316755D47ED}" destId="{50C7D958-E7D4-E749-B8EC-96F9CD32D374}" srcOrd="0" destOrd="0" presId="urn:microsoft.com/office/officeart/2005/8/layout/vList2"/>
    <dgm:cxn modelId="{96FDF493-FAA1-4D80-A2E2-F3ABB1EB7626}" srcId="{4AB8BE0F-B937-48F8-B2C6-A7AB22C20524}" destId="{A76FDCD0-D25E-45B6-AFD1-0F1F0CF1193E}" srcOrd="1" destOrd="0" parTransId="{862D5FCA-9675-4280-9F2D-FE1894BD780E}" sibTransId="{7C5D22B3-5DE3-474D-8792-B7E9CBBEB690}"/>
    <dgm:cxn modelId="{0DF2825B-088A-4348-9FD4-E0F330893810}" type="presParOf" srcId="{7F5FAC17-F92E-424A-A21D-BD076E1B4BA3}" destId="{50C7D958-E7D4-E749-B8EC-96F9CD32D374}" srcOrd="0" destOrd="0" presId="urn:microsoft.com/office/officeart/2005/8/layout/vList2"/>
    <dgm:cxn modelId="{4858B5BA-4AC6-FC44-A512-824E65DE4752}" type="presParOf" srcId="{7F5FAC17-F92E-424A-A21D-BD076E1B4BA3}" destId="{F74A3F60-DF05-7842-9C02-6CAD0250488D}" srcOrd="1" destOrd="0" presId="urn:microsoft.com/office/officeart/2005/8/layout/vList2"/>
    <dgm:cxn modelId="{06403E50-A09D-CF47-A412-FB5A9B7AB724}" type="presParOf" srcId="{7F5FAC17-F92E-424A-A21D-BD076E1B4BA3}" destId="{D93BD6C4-E2AB-834F-B3C0-00C9334F36E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86FDE-5278-364F-AD2D-D43C07808A3C}">
      <dsp:nvSpPr>
        <dsp:cNvPr id="0" name=""/>
        <dsp:cNvSpPr/>
      </dsp:nvSpPr>
      <dsp:spPr>
        <a:xfrm>
          <a:off x="0" y="597925"/>
          <a:ext cx="2403465" cy="24034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How do we learn to be a member</a:t>
          </a:r>
        </a:p>
      </dsp:txBody>
      <dsp:txXfrm>
        <a:off x="351979" y="949904"/>
        <a:ext cx="1699507" cy="1699507"/>
      </dsp:txXfrm>
    </dsp:sp>
    <dsp:sp modelId="{9E723AB2-5EC5-504D-B0BC-AB15F8693650}">
      <dsp:nvSpPr>
        <dsp:cNvPr id="0" name=""/>
        <dsp:cNvSpPr/>
      </dsp:nvSpPr>
      <dsp:spPr>
        <a:xfrm>
          <a:off x="2403465" y="597925"/>
          <a:ext cx="2403465" cy="24034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Relationship and Relatedness</a:t>
          </a:r>
        </a:p>
      </dsp:txBody>
      <dsp:txXfrm>
        <a:off x="2755444" y="949904"/>
        <a:ext cx="1699507" cy="1699507"/>
      </dsp:txXfrm>
    </dsp:sp>
    <dsp:sp modelId="{EBBE2335-0185-E346-B99F-7FCC5DC55FCD}">
      <dsp:nvSpPr>
        <dsp:cNvPr id="0" name=""/>
        <dsp:cNvSpPr/>
      </dsp:nvSpPr>
      <dsp:spPr>
        <a:xfrm>
          <a:off x="4806930" y="597925"/>
          <a:ext cx="2403465" cy="24034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Making sense of experience in role</a:t>
          </a:r>
        </a:p>
      </dsp:txBody>
      <dsp:txXfrm>
        <a:off x="5158909" y="949904"/>
        <a:ext cx="1699507" cy="1699507"/>
      </dsp:txXfrm>
    </dsp:sp>
    <dsp:sp modelId="{9B1C71A2-D9C6-CC4E-8CA9-F9C8B8EDF4D9}">
      <dsp:nvSpPr>
        <dsp:cNvPr id="0" name=""/>
        <dsp:cNvSpPr/>
      </dsp:nvSpPr>
      <dsp:spPr>
        <a:xfrm>
          <a:off x="7210395" y="597925"/>
          <a:ext cx="2403465" cy="24034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Institutional Mission as a lens into society</a:t>
          </a:r>
        </a:p>
      </dsp:txBody>
      <dsp:txXfrm>
        <a:off x="7562374" y="949904"/>
        <a:ext cx="1699507" cy="1699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C66F5-5F7C-4C20-96E4-8BAD2710B12F}">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9A4C6-F0E5-407A-AF7A-B2994844B2A2}">
      <dsp:nvSpPr>
        <dsp:cNvPr id="0" name=""/>
        <dsp:cNvSpPr/>
      </dsp:nvSpPr>
      <dsp:spPr>
        <a:xfrm>
          <a:off x="354965" y="266339"/>
          <a:ext cx="645392" cy="645392"/>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C3FA50-541F-4B9B-87D0-A4345E776A54}">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666750">
            <a:lnSpc>
              <a:spcPct val="100000"/>
            </a:lnSpc>
            <a:spcBef>
              <a:spcPct val="0"/>
            </a:spcBef>
            <a:spcAft>
              <a:spcPct val="35000"/>
            </a:spcAft>
            <a:buNone/>
          </a:pPr>
          <a:r>
            <a:rPr lang="en-US" sz="1500" i="1" kern="1200" dirty="0"/>
            <a:t>American Culture</a:t>
          </a:r>
          <a:r>
            <a:rPr lang="en-US" sz="1500" kern="1200" dirty="0"/>
            <a:t>: History of slavery</a:t>
          </a:r>
        </a:p>
        <a:p>
          <a:pPr marL="0" lvl="0" indent="0" algn="l" defTabSz="666750">
            <a:lnSpc>
              <a:spcPct val="100000"/>
            </a:lnSpc>
            <a:spcBef>
              <a:spcPct val="0"/>
            </a:spcBef>
            <a:spcAft>
              <a:spcPct val="35000"/>
            </a:spcAft>
            <a:buNone/>
          </a:pPr>
          <a:r>
            <a:rPr lang="en-US" sz="1500" kern="1200" dirty="0"/>
            <a:t>[America’s mission: integration of differences]</a:t>
          </a:r>
        </a:p>
      </dsp:txBody>
      <dsp:txXfrm>
        <a:off x="1355324" y="2315"/>
        <a:ext cx="4905775" cy="1173440"/>
      </dsp:txXfrm>
    </dsp:sp>
    <dsp:sp modelId="{20CBC138-0023-42E6-A530-0920E2CB0027}">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785FE-45AF-40FB-9080-DB20C1FCDA81}">
      <dsp:nvSpPr>
        <dsp:cNvPr id="0" name=""/>
        <dsp:cNvSpPr/>
      </dsp:nvSpPr>
      <dsp:spPr>
        <a:xfrm>
          <a:off x="354965" y="1733140"/>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D3CDF1-4AAA-4BB0-9D86-816CEF992A75}">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666750">
            <a:lnSpc>
              <a:spcPct val="100000"/>
            </a:lnSpc>
            <a:spcBef>
              <a:spcPct val="0"/>
            </a:spcBef>
            <a:spcAft>
              <a:spcPct val="35000"/>
            </a:spcAft>
            <a:buNone/>
          </a:pPr>
          <a:r>
            <a:rPr lang="en-US" sz="1500" i="1" kern="1200" dirty="0"/>
            <a:t>Polarization</a:t>
          </a:r>
          <a:r>
            <a:rPr lang="en-US" sz="1500" kern="1200" dirty="0"/>
            <a:t>: social projection </a:t>
          </a:r>
        </a:p>
        <a:p>
          <a:pPr marL="0" lvl="0" indent="0" algn="l" defTabSz="666750">
            <a:lnSpc>
              <a:spcPct val="100000"/>
            </a:lnSpc>
            <a:spcBef>
              <a:spcPct val="0"/>
            </a:spcBef>
            <a:spcAft>
              <a:spcPct val="35000"/>
            </a:spcAft>
            <a:buNone/>
          </a:pPr>
          <a:r>
            <a:rPr lang="en-US" sz="1500" kern="1200" dirty="0"/>
            <a:t>(we are on a large scale grappling with how we categorize people as “other”, e.g., Obama, Trump)</a:t>
          </a:r>
        </a:p>
      </dsp:txBody>
      <dsp:txXfrm>
        <a:off x="1355324" y="1469116"/>
        <a:ext cx="4905775" cy="1173440"/>
      </dsp:txXfrm>
    </dsp:sp>
    <dsp:sp modelId="{E9D71854-4563-45F1-A881-8C0E2F72A0E6}">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78971-9FA9-4F4F-B448-8656912D4031}">
      <dsp:nvSpPr>
        <dsp:cNvPr id="0" name=""/>
        <dsp:cNvSpPr/>
      </dsp:nvSpPr>
      <dsp:spPr>
        <a:xfrm>
          <a:off x="242002" y="3060033"/>
          <a:ext cx="884665" cy="937884"/>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tretch>
            <a:fillRect t="-4000" b="-4000"/>
          </a:stretch>
        </a:blipFill>
        <a:ln w="12700" cap="flat" cmpd="sng" algn="ctr">
          <a:solidFill>
            <a:schemeClr val="accent4"/>
          </a:solidFill>
          <a:prstDash val="solid"/>
        </a:ln>
        <a:effectLst>
          <a:outerShdw blurRad="50800" dist="50800" dir="5400000" algn="ctr" rotWithShape="0">
            <a:schemeClr val="accent3"/>
          </a:outerShdw>
          <a:reflection endPos="0" dist="50800" dir="5400000" sy="-100000" algn="bl" rotWithShape="0"/>
        </a:effectLst>
      </dsp:spPr>
      <dsp:style>
        <a:lnRef idx="2">
          <a:scrgbClr r="0" g="0" b="0"/>
        </a:lnRef>
        <a:fillRef idx="1">
          <a:scrgbClr r="0" g="0" b="0"/>
        </a:fillRef>
        <a:effectRef idx="0">
          <a:scrgbClr r="0" g="0" b="0"/>
        </a:effectRef>
        <a:fontRef idx="minor">
          <a:schemeClr val="lt1"/>
        </a:fontRef>
      </dsp:style>
    </dsp:sp>
    <dsp:sp modelId="{DCAEE022-6E14-4543-BB67-68CCFF4D7F86}">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666750">
            <a:lnSpc>
              <a:spcPct val="100000"/>
            </a:lnSpc>
            <a:spcBef>
              <a:spcPct val="0"/>
            </a:spcBef>
            <a:spcAft>
              <a:spcPct val="35000"/>
            </a:spcAft>
            <a:buNone/>
          </a:pPr>
          <a:r>
            <a:rPr lang="en-US" sz="1500" i="1" kern="1200" dirty="0"/>
            <a:t>Adaptation</a:t>
          </a:r>
          <a:r>
            <a:rPr lang="en-US" sz="1500" kern="1200" dirty="0"/>
            <a:t>: First, joining a group in the mind</a:t>
          </a:r>
        </a:p>
      </dsp:txBody>
      <dsp:txXfrm>
        <a:off x="1355324" y="2935917"/>
        <a:ext cx="4905775" cy="1173440"/>
      </dsp:txXfrm>
    </dsp:sp>
    <dsp:sp modelId="{0535D4E9-F5C7-4D31-85DB-DD10066CD11A}">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A5766-77BE-449E-A4F1-7281666823BF}">
      <dsp:nvSpPr>
        <dsp:cNvPr id="0" name=""/>
        <dsp:cNvSpPr/>
      </dsp:nvSpPr>
      <dsp:spPr>
        <a:xfrm>
          <a:off x="228656" y="4510951"/>
          <a:ext cx="898012" cy="956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085B1B-2B29-4281-B9BE-24BA72D2C050}">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666750">
            <a:lnSpc>
              <a:spcPct val="100000"/>
            </a:lnSpc>
            <a:spcBef>
              <a:spcPct val="0"/>
            </a:spcBef>
            <a:spcAft>
              <a:spcPct val="35000"/>
            </a:spcAft>
            <a:buNone/>
          </a:pPr>
          <a:r>
            <a:rPr lang="en-US" sz="1500" kern="1200" dirty="0"/>
            <a:t>Mobilizing political voice </a:t>
          </a:r>
          <a:r>
            <a:rPr lang="en-US" sz="1500" i="1" kern="1200" dirty="0"/>
            <a:t>on behalf of a group</a:t>
          </a:r>
        </a:p>
        <a:p>
          <a:pPr marL="0" lvl="0" indent="0" algn="l" defTabSz="666750">
            <a:lnSpc>
              <a:spcPct val="100000"/>
            </a:lnSpc>
            <a:spcBef>
              <a:spcPct val="0"/>
            </a:spcBef>
            <a:spcAft>
              <a:spcPct val="35000"/>
            </a:spcAft>
            <a:buNone/>
          </a:pPr>
          <a:r>
            <a:rPr lang="en-US" sz="1500" kern="1200" dirty="0"/>
            <a:t>(social justice: developing institutions?)</a:t>
          </a:r>
        </a:p>
      </dsp:txBody>
      <dsp:txXfrm>
        <a:off x="1355324" y="4402718"/>
        <a:ext cx="4905775" cy="1173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B93DB-30BE-AA4B-ACA2-E90E33ED1CCB}">
      <dsp:nvSpPr>
        <dsp:cNvPr id="0" name=""/>
        <dsp:cNvSpPr/>
      </dsp:nvSpPr>
      <dsp:spPr>
        <a:xfrm>
          <a:off x="0" y="275057"/>
          <a:ext cx="6423211" cy="1492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Tom: a UK citizen from West Indian background. He is on a bus during the fireman’s strike. Black teenagers are hassling the white bus driver. The white passengers don’t move.</a:t>
          </a:r>
        </a:p>
      </dsp:txBody>
      <dsp:txXfrm>
        <a:off x="72878" y="347935"/>
        <a:ext cx="6277455" cy="1347164"/>
      </dsp:txXfrm>
    </dsp:sp>
    <dsp:sp modelId="{28EB2751-F65D-5845-9E18-06593BA827E5}">
      <dsp:nvSpPr>
        <dsp:cNvPr id="0" name=""/>
        <dsp:cNvSpPr/>
      </dsp:nvSpPr>
      <dsp:spPr>
        <a:xfrm>
          <a:off x="0" y="1831337"/>
          <a:ext cx="6423211" cy="1492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Tom says to himself: Why do I have to do this? I don’t like the role I am in.</a:t>
          </a:r>
        </a:p>
      </dsp:txBody>
      <dsp:txXfrm>
        <a:off x="72878" y="1904215"/>
        <a:ext cx="6277455" cy="13471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D442C-20BA-41D0-8CB6-40FE2F8A7D79}">
      <dsp:nvSpPr>
        <dsp:cNvPr id="0" name=""/>
        <dsp:cNvSpPr/>
      </dsp:nvSpPr>
      <dsp:spPr>
        <a:xfrm>
          <a:off x="0" y="92078"/>
          <a:ext cx="6261100" cy="10831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B5EB8-1DE0-428F-9E63-D68D83B3B1D0}">
      <dsp:nvSpPr>
        <dsp:cNvPr id="0" name=""/>
        <dsp:cNvSpPr/>
      </dsp:nvSpPr>
      <dsp:spPr>
        <a:xfrm>
          <a:off x="299643" y="142598"/>
          <a:ext cx="1019960" cy="1019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5ADDA-3463-4781-AD3A-F7E148F1521E}">
      <dsp:nvSpPr>
        <dsp:cNvPr id="0" name=""/>
        <dsp:cNvSpPr/>
      </dsp:nvSpPr>
      <dsp:spPr>
        <a:xfrm>
          <a:off x="1725590" y="80822"/>
          <a:ext cx="4119183" cy="110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65" tIns="196265" rIns="196265" bIns="196265" numCol="1" spcCol="1270" anchor="ctr" anchorCtr="0">
          <a:noAutofit/>
        </a:bodyPr>
        <a:lstStyle/>
        <a:p>
          <a:pPr marL="0" lvl="0" indent="0" algn="l" defTabSz="844550">
            <a:lnSpc>
              <a:spcPct val="100000"/>
            </a:lnSpc>
            <a:spcBef>
              <a:spcPct val="0"/>
            </a:spcBef>
            <a:spcAft>
              <a:spcPct val="35000"/>
            </a:spcAft>
            <a:buNone/>
          </a:pPr>
          <a:r>
            <a:rPr lang="en-US" sz="1900" i="1" kern="1200" dirty="0"/>
            <a:t>British Culture</a:t>
          </a:r>
          <a:r>
            <a:rPr lang="en-US" sz="1900" kern="1200" dirty="0"/>
            <a:t>: Colonialization, Commonwealth, Diversity</a:t>
          </a:r>
        </a:p>
      </dsp:txBody>
      <dsp:txXfrm>
        <a:off x="1725590" y="80822"/>
        <a:ext cx="4119183" cy="1105655"/>
      </dsp:txXfrm>
    </dsp:sp>
    <dsp:sp modelId="{868DFA0D-1A46-4884-A4CB-5596BA3F8EFA}">
      <dsp:nvSpPr>
        <dsp:cNvPr id="0" name=""/>
        <dsp:cNvSpPr/>
      </dsp:nvSpPr>
      <dsp:spPr>
        <a:xfrm>
          <a:off x="0" y="1358035"/>
          <a:ext cx="6261100" cy="13721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96FA6-A9CF-4887-9511-F8B5F6489CEE}">
      <dsp:nvSpPr>
        <dsp:cNvPr id="0" name=""/>
        <dsp:cNvSpPr/>
      </dsp:nvSpPr>
      <dsp:spPr>
        <a:xfrm>
          <a:off x="361953" y="1452591"/>
          <a:ext cx="1019960" cy="1019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C555F8-2ECF-4334-8884-6CBE2BB2AD4B}">
      <dsp:nvSpPr>
        <dsp:cNvPr id="0" name=""/>
        <dsp:cNvSpPr/>
      </dsp:nvSpPr>
      <dsp:spPr>
        <a:xfrm>
          <a:off x="1782105" y="1256910"/>
          <a:ext cx="4062668" cy="151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65" tIns="196265" rIns="196265" bIns="196265" numCol="1" spcCol="1270" anchor="ctr" anchorCtr="0">
          <a:noAutofit/>
        </a:bodyPr>
        <a:lstStyle/>
        <a:p>
          <a:pPr marL="0" lvl="0" indent="0" algn="l" defTabSz="800100">
            <a:lnSpc>
              <a:spcPct val="100000"/>
            </a:lnSpc>
            <a:spcBef>
              <a:spcPct val="0"/>
            </a:spcBef>
            <a:spcAft>
              <a:spcPct val="35000"/>
            </a:spcAft>
            <a:buNone/>
          </a:pPr>
          <a:r>
            <a:rPr lang="en-US" sz="1800" i="1" kern="1200" dirty="0"/>
            <a:t>Identities </a:t>
          </a:r>
          <a:r>
            <a:rPr lang="en-US" sz="1800" kern="1200" dirty="0"/>
            <a:t>(multiple group memberships): Black man, social worker, Church of England, father</a:t>
          </a:r>
        </a:p>
      </dsp:txBody>
      <dsp:txXfrm>
        <a:off x="1782105" y="1256910"/>
        <a:ext cx="4062668" cy="1512415"/>
      </dsp:txXfrm>
    </dsp:sp>
    <dsp:sp modelId="{4547CAD7-69FB-4D2D-BDFE-F284AECD89DB}">
      <dsp:nvSpPr>
        <dsp:cNvPr id="0" name=""/>
        <dsp:cNvSpPr/>
      </dsp:nvSpPr>
      <dsp:spPr>
        <a:xfrm>
          <a:off x="0" y="2842642"/>
          <a:ext cx="6261100" cy="14928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284B7-64F2-472C-92E3-C523F4B3454B}">
      <dsp:nvSpPr>
        <dsp:cNvPr id="0" name=""/>
        <dsp:cNvSpPr/>
      </dsp:nvSpPr>
      <dsp:spPr>
        <a:xfrm>
          <a:off x="299643" y="3079099"/>
          <a:ext cx="1019960" cy="1019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8D8028-E043-4802-A328-88717A6BE998}">
      <dsp:nvSpPr>
        <dsp:cNvPr id="0" name=""/>
        <dsp:cNvSpPr/>
      </dsp:nvSpPr>
      <dsp:spPr>
        <a:xfrm>
          <a:off x="1942630" y="2496153"/>
          <a:ext cx="4119183" cy="1823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65" tIns="196265" rIns="196265" bIns="196265" numCol="1" spcCol="1270" anchor="ctr" anchorCtr="0">
          <a:noAutofit/>
        </a:bodyPr>
        <a:lstStyle/>
        <a:p>
          <a:pPr marL="0" lvl="0" indent="0" algn="l" defTabSz="977900">
            <a:lnSpc>
              <a:spcPct val="100000"/>
            </a:lnSpc>
            <a:spcBef>
              <a:spcPct val="0"/>
            </a:spcBef>
            <a:spcAft>
              <a:spcPct val="35000"/>
            </a:spcAft>
            <a:buNone/>
          </a:pPr>
          <a:endParaRPr lang="en-US" sz="2200" kern="1200" dirty="0"/>
        </a:p>
        <a:p>
          <a:pPr marL="0" lvl="0" indent="0" algn="l" defTabSz="977900">
            <a:lnSpc>
              <a:spcPct val="100000"/>
            </a:lnSpc>
            <a:spcBef>
              <a:spcPct val="0"/>
            </a:spcBef>
            <a:spcAft>
              <a:spcPct val="35000"/>
            </a:spcAft>
            <a:buNone/>
          </a:pPr>
          <a:r>
            <a:rPr lang="en-US" sz="2200" i="1" kern="1200" dirty="0"/>
            <a:t>Integrity</a:t>
          </a:r>
          <a:r>
            <a:rPr lang="en-US" sz="2200" kern="1200" dirty="0"/>
            <a:t>: obligation to the most mature meaning available to us (Erikson).</a:t>
          </a:r>
        </a:p>
      </dsp:txBody>
      <dsp:txXfrm>
        <a:off x="1942630" y="2496153"/>
        <a:ext cx="4119183" cy="18232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E0AD-E748-DA49-AB5C-958A4702328A}">
      <dsp:nvSpPr>
        <dsp:cNvPr id="0" name=""/>
        <dsp:cNvSpPr/>
      </dsp:nvSpPr>
      <dsp:spPr>
        <a:xfrm>
          <a:off x="10083" y="8712"/>
          <a:ext cx="1453397" cy="358189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a:p>
          <a:pPr marL="0" lvl="0" indent="0" algn="ctr" defTabSz="800100">
            <a:lnSpc>
              <a:spcPct val="90000"/>
            </a:lnSpc>
            <a:spcBef>
              <a:spcPct val="0"/>
            </a:spcBef>
            <a:spcAft>
              <a:spcPct val="35000"/>
            </a:spcAft>
            <a:buNone/>
          </a:pPr>
          <a:r>
            <a:rPr lang="en-US" sz="1800" kern="1200" dirty="0"/>
            <a:t>Empathizes with black anger (sees how they are right)</a:t>
          </a:r>
        </a:p>
      </dsp:txBody>
      <dsp:txXfrm>
        <a:off x="52652" y="51281"/>
        <a:ext cx="1368259" cy="3496752"/>
      </dsp:txXfrm>
    </dsp:sp>
    <dsp:sp modelId="{3F0889EE-FE52-E74F-98E1-87B2B36FA10B}">
      <dsp:nvSpPr>
        <dsp:cNvPr id="0" name=""/>
        <dsp:cNvSpPr/>
      </dsp:nvSpPr>
      <dsp:spPr>
        <a:xfrm>
          <a:off x="1513036" y="1738208"/>
          <a:ext cx="105059" cy="1228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3036" y="1762788"/>
        <a:ext cx="73541" cy="73739"/>
      </dsp:txXfrm>
    </dsp:sp>
    <dsp:sp modelId="{82B521EC-CB9D-1A46-9DEE-9F1DDFF4971B}">
      <dsp:nvSpPr>
        <dsp:cNvPr id="0" name=""/>
        <dsp:cNvSpPr/>
      </dsp:nvSpPr>
      <dsp:spPr>
        <a:xfrm>
          <a:off x="1661705" y="0"/>
          <a:ext cx="1435239" cy="35993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Mission focus: on society stresses</a:t>
          </a:r>
        </a:p>
      </dsp:txBody>
      <dsp:txXfrm>
        <a:off x="1703742" y="42037"/>
        <a:ext cx="1351165" cy="3515242"/>
      </dsp:txXfrm>
    </dsp:sp>
    <dsp:sp modelId="{238B3431-DF5D-2140-8AFD-802745DEAC6C}">
      <dsp:nvSpPr>
        <dsp:cNvPr id="0" name=""/>
        <dsp:cNvSpPr/>
      </dsp:nvSpPr>
      <dsp:spPr>
        <a:xfrm>
          <a:off x="3118278" y="1738208"/>
          <a:ext cx="45225" cy="1228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8278" y="1762788"/>
        <a:ext cx="31658" cy="73739"/>
      </dsp:txXfrm>
    </dsp:sp>
    <dsp:sp modelId="{E5149A86-C498-994F-9AF7-1B80ADEC5334}">
      <dsp:nvSpPr>
        <dsp:cNvPr id="0" name=""/>
        <dsp:cNvSpPr/>
      </dsp:nvSpPr>
      <dsp:spPr>
        <a:xfrm>
          <a:off x="3182277" y="0"/>
          <a:ext cx="2013482" cy="35993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r>
            <a:rPr lang="en-US" sz="1800" kern="1200" dirty="0"/>
            <a:t>Mission: interdependency and transcendence; recognizes threat of strike, and vulnerability of society</a:t>
          </a:r>
        </a:p>
      </dsp:txBody>
      <dsp:txXfrm>
        <a:off x="3241250" y="58973"/>
        <a:ext cx="1895536" cy="3481370"/>
      </dsp:txXfrm>
    </dsp:sp>
    <dsp:sp modelId="{64ABB1EC-6EB7-7D4E-A935-A2684D91DC7B}">
      <dsp:nvSpPr>
        <dsp:cNvPr id="0" name=""/>
        <dsp:cNvSpPr/>
      </dsp:nvSpPr>
      <dsp:spPr>
        <a:xfrm rot="13701">
          <a:off x="5250739" y="1742671"/>
          <a:ext cx="116557" cy="1228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0739" y="1767181"/>
        <a:ext cx="81590" cy="73739"/>
      </dsp:txXfrm>
    </dsp:sp>
    <dsp:sp modelId="{EBEF15F0-97B4-B24E-AAE1-A9870A6F3A71}">
      <dsp:nvSpPr>
        <dsp:cNvPr id="0" name=""/>
        <dsp:cNvSpPr/>
      </dsp:nvSpPr>
      <dsp:spPr>
        <a:xfrm>
          <a:off x="5415679" y="17425"/>
          <a:ext cx="1918815" cy="35818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a:t>
          </a:r>
          <a:r>
            <a:rPr lang="en-US" sz="2000" kern="1200" dirty="0"/>
            <a:t>nderstands need for paternal presence</a:t>
          </a:r>
        </a:p>
      </dsp:txBody>
      <dsp:txXfrm>
        <a:off x="5471879" y="73625"/>
        <a:ext cx="1806415" cy="3469490"/>
      </dsp:txXfrm>
    </dsp:sp>
    <dsp:sp modelId="{406F49FE-F1D1-C146-8FD9-F08EF019308E}">
      <dsp:nvSpPr>
        <dsp:cNvPr id="0" name=""/>
        <dsp:cNvSpPr/>
      </dsp:nvSpPr>
      <dsp:spPr>
        <a:xfrm rot="21567004">
          <a:off x="7381049" y="1736791"/>
          <a:ext cx="98704" cy="1228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81050" y="1761513"/>
        <a:ext cx="69093" cy="73739"/>
      </dsp:txXfrm>
    </dsp:sp>
    <dsp:sp modelId="{7CA8B4AB-5E0C-8A49-A662-8B7FFCBF90A0}">
      <dsp:nvSpPr>
        <dsp:cNvPr id="0" name=""/>
        <dsp:cNvSpPr/>
      </dsp:nvSpPr>
      <dsp:spPr>
        <a:xfrm>
          <a:off x="7520721" y="0"/>
          <a:ext cx="1339616" cy="358189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“I am at stake here”</a:t>
          </a:r>
        </a:p>
        <a:p>
          <a:pPr marL="0" lvl="0" indent="0" algn="ctr" defTabSz="889000">
            <a:lnSpc>
              <a:spcPct val="90000"/>
            </a:lnSpc>
            <a:spcBef>
              <a:spcPct val="0"/>
            </a:spcBef>
            <a:spcAft>
              <a:spcPct val="35000"/>
            </a:spcAft>
            <a:buNone/>
          </a:pPr>
          <a:r>
            <a:rPr lang="en-US" sz="2000" kern="1200" dirty="0"/>
            <a:t> (“Only I can do this.”)</a:t>
          </a:r>
        </a:p>
      </dsp:txBody>
      <dsp:txXfrm>
        <a:off x="7559957" y="39236"/>
        <a:ext cx="1261144" cy="3503418"/>
      </dsp:txXfrm>
    </dsp:sp>
    <dsp:sp modelId="{2B07F0F3-2BE0-8241-A8D6-BDCC2E621F41}">
      <dsp:nvSpPr>
        <dsp:cNvPr id="0" name=""/>
        <dsp:cNvSpPr/>
      </dsp:nvSpPr>
      <dsp:spPr>
        <a:xfrm rot="16877">
          <a:off x="8935692" y="1733545"/>
          <a:ext cx="159756" cy="12289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35692" y="1758034"/>
        <a:ext cx="122886" cy="73739"/>
      </dsp:txXfrm>
    </dsp:sp>
    <dsp:sp modelId="{389D0E6B-ACE9-2840-9821-325888AADF6B}">
      <dsp:nvSpPr>
        <dsp:cNvPr id="0" name=""/>
        <dsp:cNvSpPr/>
      </dsp:nvSpPr>
      <dsp:spPr>
        <a:xfrm>
          <a:off x="9161760" y="0"/>
          <a:ext cx="1606992" cy="35993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Irritated at youths casting bad image of blacks, yet tempted to side with them</a:t>
          </a:r>
        </a:p>
      </dsp:txBody>
      <dsp:txXfrm>
        <a:off x="9208827" y="47067"/>
        <a:ext cx="1512858" cy="35051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581E-4611-4C66-B407-93A2386180FA}">
      <dsp:nvSpPr>
        <dsp:cNvPr id="0" name=""/>
        <dsp:cNvSpPr/>
      </dsp:nvSpPr>
      <dsp:spPr>
        <a:xfrm>
          <a:off x="0" y="1710505"/>
          <a:ext cx="5041628" cy="139744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8A71C-C9AD-41D3-B34C-70C1A55A3906}">
      <dsp:nvSpPr>
        <dsp:cNvPr id="0" name=""/>
        <dsp:cNvSpPr/>
      </dsp:nvSpPr>
      <dsp:spPr>
        <a:xfrm>
          <a:off x="338680" y="1934424"/>
          <a:ext cx="768592" cy="7685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2E747-2AB8-4CC7-A417-593A09595A3F}">
      <dsp:nvSpPr>
        <dsp:cNvPr id="0" name=""/>
        <dsp:cNvSpPr/>
      </dsp:nvSpPr>
      <dsp:spPr>
        <a:xfrm>
          <a:off x="1614044" y="1600771"/>
          <a:ext cx="3427583" cy="142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96" tIns="147896" rIns="147896" bIns="147896" numCol="1" spcCol="1270" anchor="ctr" anchorCtr="0">
          <a:noAutofit/>
        </a:bodyPr>
        <a:lstStyle/>
        <a:p>
          <a:pPr marL="0" lvl="0" indent="0" algn="l" defTabSz="933450">
            <a:lnSpc>
              <a:spcPct val="100000"/>
            </a:lnSpc>
            <a:spcBef>
              <a:spcPct val="0"/>
            </a:spcBef>
            <a:spcAft>
              <a:spcPct val="35000"/>
            </a:spcAft>
            <a:buNone/>
          </a:pPr>
          <a:endParaRPr lang="en-US" sz="2100" kern="1200" dirty="0"/>
        </a:p>
      </dsp:txBody>
      <dsp:txXfrm>
        <a:off x="1614044" y="1600771"/>
        <a:ext cx="3427583" cy="1424509"/>
      </dsp:txXfrm>
    </dsp:sp>
    <dsp:sp modelId="{F38BE9C7-26B1-410B-A786-43912707BAC8}">
      <dsp:nvSpPr>
        <dsp:cNvPr id="0" name=""/>
        <dsp:cNvSpPr/>
      </dsp:nvSpPr>
      <dsp:spPr>
        <a:xfrm>
          <a:off x="0" y="3166855"/>
          <a:ext cx="5041628" cy="139744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F5FC7-B9CC-4E70-A1C0-FBF55CAC7C43}">
      <dsp:nvSpPr>
        <dsp:cNvPr id="0" name=""/>
        <dsp:cNvSpPr/>
      </dsp:nvSpPr>
      <dsp:spPr>
        <a:xfrm>
          <a:off x="0" y="3136723"/>
          <a:ext cx="768592" cy="76859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4A155-1AF4-4BDC-AF40-2F6675F40618}">
      <dsp:nvSpPr>
        <dsp:cNvPr id="0" name=""/>
        <dsp:cNvSpPr/>
      </dsp:nvSpPr>
      <dsp:spPr>
        <a:xfrm>
          <a:off x="1322665" y="3166855"/>
          <a:ext cx="3427583" cy="139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96" tIns="147896" rIns="147896" bIns="14789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rPr>
            <a:t>Interpretation of society can be negotiated within and across institutions</a:t>
          </a:r>
        </a:p>
      </dsp:txBody>
      <dsp:txXfrm>
        <a:off x="1322665" y="3166855"/>
        <a:ext cx="3427583" cy="13974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1498D-BA67-4245-92AE-C3E9283EEF2E}">
      <dsp:nvSpPr>
        <dsp:cNvPr id="0" name=""/>
        <dsp:cNvSpPr/>
      </dsp:nvSpPr>
      <dsp:spPr>
        <a:xfrm>
          <a:off x="0" y="597925"/>
          <a:ext cx="2403465" cy="24034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Learning to be a member</a:t>
          </a:r>
        </a:p>
      </dsp:txBody>
      <dsp:txXfrm>
        <a:off x="351979" y="949904"/>
        <a:ext cx="1699507" cy="1699507"/>
      </dsp:txXfrm>
    </dsp:sp>
    <dsp:sp modelId="{3F5FA016-1659-2A4D-B3FB-CB5119AD9AD9}">
      <dsp:nvSpPr>
        <dsp:cNvPr id="0" name=""/>
        <dsp:cNvSpPr/>
      </dsp:nvSpPr>
      <dsp:spPr>
        <a:xfrm>
          <a:off x="2403465" y="597925"/>
          <a:ext cx="2403465" cy="24034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Relationship and Relatedness</a:t>
          </a:r>
        </a:p>
      </dsp:txBody>
      <dsp:txXfrm>
        <a:off x="2755444" y="949904"/>
        <a:ext cx="1699507" cy="1699507"/>
      </dsp:txXfrm>
    </dsp:sp>
    <dsp:sp modelId="{5B08F484-4C47-0940-9D45-298371481019}">
      <dsp:nvSpPr>
        <dsp:cNvPr id="0" name=""/>
        <dsp:cNvSpPr/>
      </dsp:nvSpPr>
      <dsp:spPr>
        <a:xfrm>
          <a:off x="4806930" y="597925"/>
          <a:ext cx="2403465" cy="24034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Making sense of experience in role</a:t>
          </a:r>
        </a:p>
      </dsp:txBody>
      <dsp:txXfrm>
        <a:off x="5158909" y="949904"/>
        <a:ext cx="1699507" cy="1699507"/>
      </dsp:txXfrm>
    </dsp:sp>
    <dsp:sp modelId="{CAB1E374-D823-2941-B0CF-CD740EEF92CE}">
      <dsp:nvSpPr>
        <dsp:cNvPr id="0" name=""/>
        <dsp:cNvSpPr/>
      </dsp:nvSpPr>
      <dsp:spPr>
        <a:xfrm>
          <a:off x="7210395" y="597925"/>
          <a:ext cx="2403465" cy="24034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Institutional Mission </a:t>
          </a:r>
          <a:r>
            <a:rPr lang="en-US" sz="2400" kern="1200" dirty="0"/>
            <a:t>as a lens into society</a:t>
          </a:r>
        </a:p>
      </dsp:txBody>
      <dsp:txXfrm>
        <a:off x="7562374" y="949904"/>
        <a:ext cx="1699507" cy="1699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BB25D-3F7E-354E-8CF7-C0892E2B7C4C}">
      <dsp:nvSpPr>
        <dsp:cNvPr id="0" name=""/>
        <dsp:cNvSpPr/>
      </dsp:nvSpPr>
      <dsp:spPr>
        <a:xfrm>
          <a:off x="0" y="167288"/>
          <a:ext cx="2803457" cy="30951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Joining: Listening for, “How are they right”? </a:t>
          </a:r>
        </a:p>
      </dsp:txBody>
      <dsp:txXfrm>
        <a:off x="82110" y="249398"/>
        <a:ext cx="2639237" cy="2930881"/>
      </dsp:txXfrm>
    </dsp:sp>
    <dsp:sp modelId="{C3818F5A-B77A-404D-AEA9-95DAFD0EA05F}">
      <dsp:nvSpPr>
        <dsp:cNvPr id="0" name=""/>
        <dsp:cNvSpPr/>
      </dsp:nvSpPr>
      <dsp:spPr>
        <a:xfrm>
          <a:off x="3505519" y="222713"/>
          <a:ext cx="2803457" cy="14017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What do we join?</a:t>
          </a:r>
        </a:p>
      </dsp:txBody>
      <dsp:txXfrm>
        <a:off x="3546574" y="263768"/>
        <a:ext cx="2721347" cy="1319618"/>
      </dsp:txXfrm>
    </dsp:sp>
    <dsp:sp modelId="{48741A4C-9AD6-7644-ACAA-3EA10F94A0AB}">
      <dsp:nvSpPr>
        <dsp:cNvPr id="0" name=""/>
        <dsp:cNvSpPr/>
      </dsp:nvSpPr>
      <dsp:spPr>
        <a:xfrm>
          <a:off x="3785865" y="1624441"/>
          <a:ext cx="280345" cy="1051296"/>
        </a:xfrm>
        <a:custGeom>
          <a:avLst/>
          <a:gdLst/>
          <a:ahLst/>
          <a:cxnLst/>
          <a:rect l="0" t="0" r="0" b="0"/>
          <a:pathLst>
            <a:path>
              <a:moveTo>
                <a:pt x="0" y="0"/>
              </a:moveTo>
              <a:lnTo>
                <a:pt x="0" y="1051296"/>
              </a:lnTo>
              <a:lnTo>
                <a:pt x="280345" y="105129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743D4-15A2-5A49-9BCE-CA5B9D1D870C}">
      <dsp:nvSpPr>
        <dsp:cNvPr id="0" name=""/>
        <dsp:cNvSpPr/>
      </dsp:nvSpPr>
      <dsp:spPr>
        <a:xfrm>
          <a:off x="4066211" y="1974874"/>
          <a:ext cx="2242765" cy="14017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i="1" kern="1200" dirty="0"/>
            <a:t>We join “the task” (</a:t>
          </a:r>
          <a:r>
            <a:rPr lang="en-US" sz="2400" i="1" kern="1200" dirty="0"/>
            <a:t>the </a:t>
          </a:r>
          <a:r>
            <a:rPr lang="en-US" sz="2400" i="1" kern="1200" dirty="0">
              <a:solidFill>
                <a:srgbClr val="FF0000"/>
              </a:solidFill>
            </a:rPr>
            <a:t>mission</a:t>
          </a:r>
          <a:r>
            <a:rPr lang="en-US" sz="1900" i="1" kern="1200" dirty="0"/>
            <a:t>).    A “transcendent reference”</a:t>
          </a:r>
          <a:endParaRPr lang="en-US" sz="1900" kern="1200" dirty="0"/>
        </a:p>
      </dsp:txBody>
      <dsp:txXfrm>
        <a:off x="4107266" y="2015929"/>
        <a:ext cx="2160655" cy="1319618"/>
      </dsp:txXfrm>
    </dsp:sp>
    <dsp:sp modelId="{35820DDD-8691-E245-8D9D-90EC9AA407EF}">
      <dsp:nvSpPr>
        <dsp:cNvPr id="0" name=""/>
        <dsp:cNvSpPr/>
      </dsp:nvSpPr>
      <dsp:spPr>
        <a:xfrm>
          <a:off x="7009841" y="222713"/>
          <a:ext cx="2803457" cy="14017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Leadership</a:t>
          </a:r>
        </a:p>
      </dsp:txBody>
      <dsp:txXfrm>
        <a:off x="7050896" y="263768"/>
        <a:ext cx="2721347" cy="1319618"/>
      </dsp:txXfrm>
    </dsp:sp>
    <dsp:sp modelId="{71E6543F-8860-A84E-8419-5556A190CBDF}">
      <dsp:nvSpPr>
        <dsp:cNvPr id="0" name=""/>
        <dsp:cNvSpPr/>
      </dsp:nvSpPr>
      <dsp:spPr>
        <a:xfrm>
          <a:off x="7290187" y="1624441"/>
          <a:ext cx="280345" cy="1051296"/>
        </a:xfrm>
        <a:custGeom>
          <a:avLst/>
          <a:gdLst/>
          <a:ahLst/>
          <a:cxnLst/>
          <a:rect l="0" t="0" r="0" b="0"/>
          <a:pathLst>
            <a:path>
              <a:moveTo>
                <a:pt x="0" y="0"/>
              </a:moveTo>
              <a:lnTo>
                <a:pt x="0" y="1051296"/>
              </a:lnTo>
              <a:lnTo>
                <a:pt x="280345" y="105129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9D66E-2E97-E54A-ACB0-0A60A0C9BF58}">
      <dsp:nvSpPr>
        <dsp:cNvPr id="0" name=""/>
        <dsp:cNvSpPr/>
      </dsp:nvSpPr>
      <dsp:spPr>
        <a:xfrm>
          <a:off x="7570533" y="1974874"/>
          <a:ext cx="2242765" cy="140172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leadership belongs to the one who can most clearly define the task</a:t>
          </a:r>
        </a:p>
      </dsp:txBody>
      <dsp:txXfrm>
        <a:off x="7611588" y="2015929"/>
        <a:ext cx="2160655" cy="1319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7FAB1-1AB9-8D41-87B2-1F597CF493AE}">
      <dsp:nvSpPr>
        <dsp:cNvPr id="0" name=""/>
        <dsp:cNvSpPr/>
      </dsp:nvSpPr>
      <dsp:spPr>
        <a:xfrm>
          <a:off x="0" y="34251"/>
          <a:ext cx="2894152" cy="24513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they command resources so as to be able to compel others to work</a:t>
          </a:r>
        </a:p>
      </dsp:txBody>
      <dsp:txXfrm>
        <a:off x="119665" y="153916"/>
        <a:ext cx="2654822" cy="2212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3341-0576-DE4A-9C8C-527C4ECE53FA}">
      <dsp:nvSpPr>
        <dsp:cNvPr id="0" name=""/>
        <dsp:cNvSpPr/>
      </dsp:nvSpPr>
      <dsp:spPr>
        <a:xfrm>
          <a:off x="0" y="112141"/>
          <a:ext cx="3113038" cy="25634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they represent a </a:t>
          </a:r>
          <a:r>
            <a:rPr lang="en-US" sz="2800" b="1" kern="1200" dirty="0">
              <a:solidFill>
                <a:srgbClr val="FF0000"/>
              </a:solidFill>
            </a:rPr>
            <a:t>mission</a:t>
          </a:r>
          <a:r>
            <a:rPr lang="en-US" sz="2800" kern="1200" dirty="0"/>
            <a:t> that others are willing to use their own authority to join</a:t>
          </a:r>
        </a:p>
      </dsp:txBody>
      <dsp:txXfrm>
        <a:off x="125138" y="237279"/>
        <a:ext cx="2862762" cy="231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CCB2E-1224-4643-AE65-072F8C5275C1}">
      <dsp:nvSpPr>
        <dsp:cNvPr id="0" name=""/>
        <dsp:cNvSpPr/>
      </dsp:nvSpPr>
      <dsp:spPr>
        <a:xfrm>
          <a:off x="3179" y="1917"/>
          <a:ext cx="4341707" cy="1265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“Individuals, small groups, and             institutions are all open systems, linked by the communication of affects” (Modell). </a:t>
          </a:r>
        </a:p>
      </dsp:txBody>
      <dsp:txXfrm>
        <a:off x="64973" y="63711"/>
        <a:ext cx="4218119" cy="1142272"/>
      </dsp:txXfrm>
    </dsp:sp>
    <dsp:sp modelId="{24F45B21-7941-7040-81C3-0BD9B0FF2DFA}">
      <dsp:nvSpPr>
        <dsp:cNvPr id="0" name=""/>
        <dsp:cNvSpPr/>
      </dsp:nvSpPr>
      <dsp:spPr>
        <a:xfrm>
          <a:off x="3179" y="1331071"/>
          <a:ext cx="5031837" cy="1265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They all share these characteristics: an internal world, an external world, and a boundary function that links the two. </a:t>
          </a:r>
        </a:p>
      </dsp:txBody>
      <dsp:txXfrm>
        <a:off x="64973" y="1392865"/>
        <a:ext cx="4908249" cy="1142272"/>
      </dsp:txXfrm>
    </dsp:sp>
    <dsp:sp modelId="{2AD86471-E5F4-AE47-9201-A15053B85FC6}">
      <dsp:nvSpPr>
        <dsp:cNvPr id="0" name=""/>
        <dsp:cNvSpPr/>
      </dsp:nvSpPr>
      <dsp:spPr>
        <a:xfrm>
          <a:off x="3179" y="2660224"/>
          <a:ext cx="6510150" cy="12658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For institutions, the </a:t>
          </a:r>
          <a:r>
            <a:rPr lang="en-US" sz="2000" b="1" kern="1200" dirty="0">
              <a:solidFill>
                <a:srgbClr val="FF0000"/>
              </a:solidFill>
            </a:rPr>
            <a:t>mission</a:t>
          </a:r>
          <a:r>
            <a:rPr lang="en-US" sz="1700" b="1" kern="1200" dirty="0"/>
            <a:t> is the boundary. </a:t>
          </a:r>
        </a:p>
        <a:p>
          <a:pPr marL="0" lvl="0" indent="0" algn="ctr" defTabSz="755650">
            <a:lnSpc>
              <a:spcPct val="90000"/>
            </a:lnSpc>
            <a:spcBef>
              <a:spcPct val="0"/>
            </a:spcBef>
            <a:spcAft>
              <a:spcPct val="35000"/>
            </a:spcAft>
            <a:buNone/>
          </a:pPr>
          <a:r>
            <a:rPr lang="en-US" sz="1700" b="1" kern="1200" dirty="0"/>
            <a:t>For the staff, t</a:t>
          </a:r>
          <a:r>
            <a:rPr lang="en-US" sz="1700" kern="1200" dirty="0"/>
            <a:t>he intensity and significance of the mission depends on linked values and ideals. </a:t>
          </a:r>
        </a:p>
      </dsp:txBody>
      <dsp:txXfrm>
        <a:off x="64973" y="2722018"/>
        <a:ext cx="6386562" cy="1142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22614-7852-B040-9ED2-EAB416BC6F1D}">
      <dsp:nvSpPr>
        <dsp:cNvPr id="0" name=""/>
        <dsp:cNvSpPr/>
      </dsp:nvSpPr>
      <dsp:spPr>
        <a:xfrm>
          <a:off x="0" y="234406"/>
          <a:ext cx="651650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dirty="0"/>
            <a:t>Apple mission now</a:t>
          </a:r>
          <a:r>
            <a:rPr lang="en-US" sz="1800" kern="1200" dirty="0"/>
            <a:t>: Apple designs Macs, the best personal computers in the world, along with OS X, </a:t>
          </a:r>
          <a:r>
            <a:rPr lang="en-US" sz="1800" kern="1200" dirty="0" err="1"/>
            <a:t>iLife</a:t>
          </a:r>
          <a:r>
            <a:rPr lang="en-US" sz="1800" kern="1200" dirty="0"/>
            <a:t>, iWork and professional software. Apple leads the digital music revolution with its iPods and iTunes online </a:t>
          </a:r>
        </a:p>
      </dsp:txBody>
      <dsp:txXfrm>
        <a:off x="59399" y="293805"/>
        <a:ext cx="6397711" cy="1098002"/>
      </dsp:txXfrm>
    </dsp:sp>
    <dsp:sp modelId="{FCA34AB9-8394-724A-8C4C-F4A73E382684}">
      <dsp:nvSpPr>
        <dsp:cNvPr id="0" name=""/>
        <dsp:cNvSpPr/>
      </dsp:nvSpPr>
      <dsp:spPr>
        <a:xfrm>
          <a:off x="0" y="2299591"/>
          <a:ext cx="6516509" cy="10281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dirty="0"/>
            <a:t>Apple according to Steve Jobs</a:t>
          </a:r>
          <a:r>
            <a:rPr lang="en-US" sz="1800" kern="1200" dirty="0"/>
            <a:t>: To make a contribution to the world by making tools for the mind that advance humankind</a:t>
          </a:r>
        </a:p>
      </dsp:txBody>
      <dsp:txXfrm>
        <a:off x="50191" y="2349782"/>
        <a:ext cx="6416127" cy="9277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2264A-2D76-D647-A2F1-A6CFFEEA4921}">
      <dsp:nvSpPr>
        <dsp:cNvPr id="0" name=""/>
        <dsp:cNvSpPr/>
      </dsp:nvSpPr>
      <dsp:spPr>
        <a:xfrm>
          <a:off x="0" y="539822"/>
          <a:ext cx="6261100" cy="142857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People in roles (each, a function of the task)</a:t>
          </a:r>
        </a:p>
      </dsp:txBody>
      <dsp:txXfrm>
        <a:off x="69737" y="609559"/>
        <a:ext cx="6121626" cy="1289096"/>
      </dsp:txXfrm>
    </dsp:sp>
    <dsp:sp modelId="{5DE3895F-5C15-4042-A695-08B26A9C400E}">
      <dsp:nvSpPr>
        <dsp:cNvPr id="0" name=""/>
        <dsp:cNvSpPr/>
      </dsp:nvSpPr>
      <dsp:spPr>
        <a:xfrm>
          <a:off x="0" y="2074952"/>
          <a:ext cx="6261100" cy="142857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Interpret experience in roles/negotiate with others</a:t>
          </a:r>
        </a:p>
      </dsp:txBody>
      <dsp:txXfrm>
        <a:off x="69737" y="2144689"/>
        <a:ext cx="6121626" cy="1289096"/>
      </dsp:txXfrm>
    </dsp:sp>
    <dsp:sp modelId="{4553731D-3198-9248-AA55-222810F90C78}">
      <dsp:nvSpPr>
        <dsp:cNvPr id="0" name=""/>
        <dsp:cNvSpPr/>
      </dsp:nvSpPr>
      <dsp:spPr>
        <a:xfrm>
          <a:off x="0" y="3610082"/>
          <a:ext cx="6261100" cy="142857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i="1" kern="1200"/>
            <a:t>Relationship</a:t>
          </a:r>
          <a:r>
            <a:rPr lang="en-US" sz="3700" kern="1200"/>
            <a:t> and </a:t>
          </a:r>
          <a:r>
            <a:rPr lang="en-US" sz="3700" i="1" kern="1200"/>
            <a:t>relatedness</a:t>
          </a:r>
          <a:endParaRPr lang="en-US" sz="3700" kern="1200"/>
        </a:p>
      </dsp:txBody>
      <dsp:txXfrm>
        <a:off x="69737" y="3679819"/>
        <a:ext cx="6121626" cy="1289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033C6-8055-DC43-A77C-4E56B6ED6B0D}">
      <dsp:nvSpPr>
        <dsp:cNvPr id="0" name=""/>
        <dsp:cNvSpPr/>
      </dsp:nvSpPr>
      <dsp:spPr>
        <a:xfrm rot="5400000">
          <a:off x="4572356" y="-1604281"/>
          <a:ext cx="1404576" cy="496437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Different people take up roles in different ways</a:t>
          </a:r>
        </a:p>
        <a:p>
          <a:pPr marL="228600" lvl="1" indent="-228600" algn="l" defTabSz="889000">
            <a:lnSpc>
              <a:spcPct val="90000"/>
            </a:lnSpc>
            <a:spcBef>
              <a:spcPct val="0"/>
            </a:spcBef>
            <a:spcAft>
              <a:spcPct val="15000"/>
            </a:spcAft>
            <a:buChar char="•"/>
          </a:pPr>
          <a:r>
            <a:rPr lang="en-US" sz="2000" kern="1200" dirty="0"/>
            <a:t>Role brings the person and the context (the institution) together</a:t>
          </a:r>
        </a:p>
      </dsp:txBody>
      <dsp:txXfrm rot="-5400000">
        <a:off x="2792459" y="244182"/>
        <a:ext cx="4895805" cy="1267444"/>
      </dsp:txXfrm>
    </dsp:sp>
    <dsp:sp modelId="{D7108AEA-F44E-AC47-91B9-EEEEE199E8A8}">
      <dsp:nvSpPr>
        <dsp:cNvPr id="0" name=""/>
        <dsp:cNvSpPr/>
      </dsp:nvSpPr>
      <dsp:spPr>
        <a:xfrm>
          <a:off x="0" y="43"/>
          <a:ext cx="2792459" cy="17557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Role: a function of the organization’s task</a:t>
          </a:r>
        </a:p>
      </dsp:txBody>
      <dsp:txXfrm>
        <a:off x="85707" y="85750"/>
        <a:ext cx="2621045" cy="1584307"/>
      </dsp:txXfrm>
    </dsp:sp>
    <dsp:sp modelId="{181C1AD1-9B7A-F940-9935-DB909C340AFF}">
      <dsp:nvSpPr>
        <dsp:cNvPr id="0" name=""/>
        <dsp:cNvSpPr/>
      </dsp:nvSpPr>
      <dsp:spPr>
        <a:xfrm rot="5400000">
          <a:off x="4572356" y="239225"/>
          <a:ext cx="1404576" cy="496437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Story: the young psychologist</a:t>
          </a:r>
        </a:p>
      </dsp:txBody>
      <dsp:txXfrm rot="-5400000">
        <a:off x="2792459" y="2087688"/>
        <a:ext cx="4895805" cy="1267444"/>
      </dsp:txXfrm>
    </dsp:sp>
    <dsp:sp modelId="{C29CF60A-231F-6A40-8973-B7B42654A6BD}">
      <dsp:nvSpPr>
        <dsp:cNvPr id="0" name=""/>
        <dsp:cNvSpPr/>
      </dsp:nvSpPr>
      <dsp:spPr>
        <a:xfrm>
          <a:off x="0" y="1843551"/>
          <a:ext cx="2792459" cy="17557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Making sense of experience in role </a:t>
          </a:r>
        </a:p>
      </dsp:txBody>
      <dsp:txXfrm>
        <a:off x="85707" y="1929258"/>
        <a:ext cx="2621045" cy="15843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7D958-E7D4-E749-B8EC-96F9CD32D374}">
      <dsp:nvSpPr>
        <dsp:cNvPr id="0" name=""/>
        <dsp:cNvSpPr/>
      </dsp:nvSpPr>
      <dsp:spPr>
        <a:xfrm>
          <a:off x="0" y="286782"/>
          <a:ext cx="6261100" cy="2585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Frank: A 35 year old unaffiliated voter, African-American. “If a black man represents the restaurant,” he says, “the customers get scared. Talent is not seen. You are black first.” “No one is in charge,” he says. “It is just happening. You are seen as black first. White males are hung up on power. If they can’t control you, they diminish you.” </a:t>
          </a:r>
        </a:p>
      </dsp:txBody>
      <dsp:txXfrm>
        <a:off x="126223" y="413005"/>
        <a:ext cx="6008654" cy="2333254"/>
      </dsp:txXfrm>
    </dsp:sp>
    <dsp:sp modelId="{D93BD6C4-E2AB-834F-B3C0-00C9334F36E9}">
      <dsp:nvSpPr>
        <dsp:cNvPr id="0" name=""/>
        <dsp:cNvSpPr/>
      </dsp:nvSpPr>
      <dsp:spPr>
        <a:xfrm>
          <a:off x="0" y="3059682"/>
          <a:ext cx="6261100" cy="2585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the racially polarized American culture, Frank cannot easily experience himself as an individual American struggling with diverse opportunities and complex constraints. He must first locate his experience within the context of other African Americans who, he believes, passionately and deeply share his picture of the ethnically oriented social world around them. In response to the culture, his initial social group is formed through an ethnic identification. </a:t>
          </a:r>
        </a:p>
      </dsp:txBody>
      <dsp:txXfrm>
        <a:off x="126223" y="3185905"/>
        <a:ext cx="6008654" cy="2333254"/>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11/24/19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11/24/19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hyperlink" Target="http://www.aragonvalley.com/en/responsibility-authority/" TargetMode="Externa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hyperlink" Target="https://pixabay.com/en/pacman-pac-man-character-game-157939/" TargetMode="Externa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Open_system_%28systems_theory%29" TargetMode="External"/><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ccftech.com/2020-apple-car-production/" TargetMode="External"/><Relationship Id="rId3" Type="http://schemas.openxmlformats.org/officeDocument/2006/relationships/diagramLayout" Target="../diagrams/layout6.xml"/><Relationship Id="rId7" Type="http://schemas.openxmlformats.org/officeDocument/2006/relationships/image" Target="../media/image16.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hyperlink" Target="https://mariajesusmusica.wordpress.com/2008/12/29/partituras-faciles-para-piano/"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hyperlink" Target="http://www.publicdomainpictures.net/view-image.php?image=1742" TargetMode="External"/><Relationship Id="rId3" Type="http://schemas.openxmlformats.org/officeDocument/2006/relationships/diagramLayout" Target="../diagrams/layout8.xml"/><Relationship Id="rId7" Type="http://schemas.openxmlformats.org/officeDocument/2006/relationships/image" Target="../media/image18.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hyperlink" Target="http://observatoriodelcoaching.com/?colaboradores=del-rapport-al-insight-en-un-proceso-de-coaching" TargetMode="External"/><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technofaq.org/posts/2015/01/games-to-strain-your-brain-and-sharpen-your-mental-powers/" TargetMode="Externa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12" Type="http://schemas.openxmlformats.org/officeDocument/2006/relationships/hyperlink" Target="https://commons.wikimedia.org/wiki/File:Black_Lives_Matter_Black_Friday_(15741310559).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22.jpg"/><Relationship Id="rId5" Type="http://schemas.openxmlformats.org/officeDocument/2006/relationships/diagramLayout" Target="../diagrams/layout9.xml"/><Relationship Id="rId10" Type="http://schemas.openxmlformats.org/officeDocument/2006/relationships/hyperlink" Target="https://perspectives-anotherwaytoview.blogspot.com/2012/06/workplace-bullying-implications-and.html" TargetMode="External"/><Relationship Id="rId4" Type="http://schemas.openxmlformats.org/officeDocument/2006/relationships/diagramData" Target="../diagrams/data9.xml"/><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hyperlink" Target="http://2011.igem.org/Team:TU-Delft/Project/Microbial-History/Van_Leeuwenhoek" TargetMode="External"/><Relationship Id="rId3" Type="http://schemas.openxmlformats.org/officeDocument/2006/relationships/image" Target="../media/image2.png"/><Relationship Id="rId7" Type="http://schemas.openxmlformats.org/officeDocument/2006/relationships/diagramColors" Target="../diagrams/colors10.xml"/><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30.png"/><Relationship Id="rId5" Type="http://schemas.openxmlformats.org/officeDocument/2006/relationships/diagramLayout" Target="../diagrams/layout10.xml"/><Relationship Id="rId10" Type="http://schemas.openxmlformats.org/officeDocument/2006/relationships/hyperlink" Target="http://game-icons.net/lorc/originals/slavery-whip.html" TargetMode="External"/><Relationship Id="rId4" Type="http://schemas.openxmlformats.org/officeDocument/2006/relationships/diagramData" Target="../diagrams/data10.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hyperlink" Target="https://companycommander.com/2018/07/16/cnc-and-deap-varsity-level-tools-when-responding-to-a-firefighter-confrontation/" TargetMode="External"/><Relationship Id="rId3" Type="http://schemas.openxmlformats.org/officeDocument/2006/relationships/diagramLayout" Target="../diagrams/layout11.xml"/><Relationship Id="rId7" Type="http://schemas.openxmlformats.org/officeDocument/2006/relationships/image" Target="../media/image31.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hyperlink" Target="http://www.flickr.com/photos/judybaxter/127579787/" TargetMode="External"/><Relationship Id="rId4" Type="http://schemas.openxmlformats.org/officeDocument/2006/relationships/diagramQuickStyle" Target="../diagrams/quickStyle11.xml"/><Relationship Id="rId9" Type="http://schemas.openxmlformats.org/officeDocument/2006/relationships/image" Target="../media/image32.jpg"/></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hyperlink" Target="http://www.flickr.com/photos/ell-r-brown/594761953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image" Target="../media/image42.jpg"/><Relationship Id="rId5" Type="http://schemas.openxmlformats.org/officeDocument/2006/relationships/diagramLayout" Target="../diagrams/layout12.xml"/><Relationship Id="rId10" Type="http://schemas.openxmlformats.org/officeDocument/2006/relationships/image" Target="../media/image38.svg"/><Relationship Id="rId4" Type="http://schemas.openxmlformats.org/officeDocument/2006/relationships/diagramData" Target="../diagrams/data12.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3.JPG"/><Relationship Id="rId7" Type="http://schemas.openxmlformats.org/officeDocument/2006/relationships/diagramLayout" Target="../diagrams/layout14.xml"/><Relationship Id="rId12"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4.xml"/><Relationship Id="rId11" Type="http://schemas.openxmlformats.org/officeDocument/2006/relationships/image" Target="../media/image46.png"/><Relationship Id="rId5" Type="http://schemas.openxmlformats.org/officeDocument/2006/relationships/image" Target="../media/image2.png"/><Relationship Id="rId10" Type="http://schemas.microsoft.com/office/2007/relationships/diagramDrawing" Target="../diagrams/drawing14.xml"/><Relationship Id="rId4" Type="http://schemas.openxmlformats.org/officeDocument/2006/relationships/hyperlink" Target="http://commons.wikimedia.org/wiki/file:toyblocks.jpg" TargetMode="External"/><Relationship Id="rId9" Type="http://schemas.openxmlformats.org/officeDocument/2006/relationships/diagramColors" Target="../diagrams/colors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loom-at.blogspot.com/2013_10_01_archive.html" TargetMode="External"/><Relationship Id="rId7" Type="http://schemas.openxmlformats.org/officeDocument/2006/relationships/hyperlink" Target="https://thetruthrevolution.net/leaked-report-reveals-catholic-priests-sexually-abused-thousands-of-children-in-germany/"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nagpurtoday.in/nagpur-acb-now-serious-about-nailing-corrupt-govt-officials/04171100"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christopherdombres/4507954714"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www.flickr.com/photos/genesgraphics/3795769986"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alphabet-word-images-crowd-1294992/"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afiftabsh.com/2011/09/24/creating-organizational-structures-that-work/"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Content Placeholder 95" descr="A sunset over a body of water&#10;&#10;Description automatically generated">
            <a:extLst>
              <a:ext uri="{FF2B5EF4-FFF2-40B4-BE49-F238E27FC236}">
                <a16:creationId xmlns:a16="http://schemas.microsoft.com/office/drawing/2014/main" id="{1379C434-8FAD-AD4A-9690-69F50EA270E2}"/>
              </a:ext>
            </a:extLst>
          </p:cNvPr>
          <p:cNvPicPr>
            <a:picLocks noGrp="1" noChangeAspect="1"/>
          </p:cNvPicPr>
          <p:nvPr>
            <p:ph idx="1"/>
          </p:nvPr>
        </p:nvPicPr>
        <p:blipFill>
          <a:blip r:embed="rId2"/>
          <a:stretch>
            <a:fillRect/>
          </a:stretch>
        </p:blipFill>
        <p:spPr>
          <a:xfrm>
            <a:off x="-272143" y="0"/>
            <a:ext cx="12736286" cy="6858000"/>
          </a:xfrm>
        </p:spPr>
      </p:pic>
      <p:pic>
        <p:nvPicPr>
          <p:cNvPr id="101" name="Picture 100" descr="A picture containing person, outdoor&#10;&#10;Description automatically generated">
            <a:extLst>
              <a:ext uri="{FF2B5EF4-FFF2-40B4-BE49-F238E27FC236}">
                <a16:creationId xmlns:a16="http://schemas.microsoft.com/office/drawing/2014/main" id="{DCEEA6A0-7C86-4241-A06D-D0EE3C2F45F5}"/>
              </a:ext>
            </a:extLst>
          </p:cNvPr>
          <p:cNvPicPr>
            <a:picLocks noChangeAspect="1"/>
          </p:cNvPicPr>
          <p:nvPr/>
        </p:nvPicPr>
        <p:blipFill>
          <a:blip r:embed="rId3"/>
          <a:stretch>
            <a:fillRect/>
          </a:stretch>
        </p:blipFill>
        <p:spPr>
          <a:xfrm>
            <a:off x="7907383" y="111953"/>
            <a:ext cx="4100945" cy="5706956"/>
          </a:xfrm>
          <a:prstGeom prst="rect">
            <a:avLst/>
          </a:prstGeom>
        </p:spPr>
      </p:pic>
      <p:sp>
        <p:nvSpPr>
          <p:cNvPr id="104" name="TextBox 103">
            <a:extLst>
              <a:ext uri="{FF2B5EF4-FFF2-40B4-BE49-F238E27FC236}">
                <a16:creationId xmlns:a16="http://schemas.microsoft.com/office/drawing/2014/main" id="{965F5475-D7CF-6E47-976F-864CE8AF1131}"/>
              </a:ext>
            </a:extLst>
          </p:cNvPr>
          <p:cNvSpPr txBox="1"/>
          <p:nvPr/>
        </p:nvSpPr>
        <p:spPr>
          <a:xfrm>
            <a:off x="7907383" y="6051610"/>
            <a:ext cx="3700417" cy="461665"/>
          </a:xfrm>
          <a:prstGeom prst="rect">
            <a:avLst/>
          </a:prstGeom>
          <a:noFill/>
        </p:spPr>
        <p:txBody>
          <a:bodyPr wrap="square" rtlCol="0">
            <a:spAutoFit/>
          </a:bodyPr>
          <a:lstStyle/>
          <a:p>
            <a:r>
              <a:rPr lang="en-US" sz="1200" i="1" dirty="0"/>
              <a:t>Former Medical Director/CEO, Austen Riggs Center</a:t>
            </a:r>
          </a:p>
          <a:p>
            <a:r>
              <a:rPr lang="en-US" sz="1200" i="1" dirty="0"/>
              <a:t>Clinical Professor, Yale Child Study Center </a:t>
            </a:r>
            <a:endParaRPr lang="en-US" dirty="0"/>
          </a:p>
        </p:txBody>
      </p:sp>
    </p:spTree>
    <p:extLst>
      <p:ext uri="{BB962C8B-B14F-4D97-AF65-F5344CB8AC3E}">
        <p14:creationId xmlns:p14="http://schemas.microsoft.com/office/powerpoint/2010/main" val="241775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39E8-52EE-3C40-A5C9-AB184695E324}"/>
              </a:ext>
            </a:extLst>
          </p:cNvPr>
          <p:cNvSpPr>
            <a:spLocks noGrp="1"/>
          </p:cNvSpPr>
          <p:nvPr>
            <p:ph type="title"/>
          </p:nvPr>
        </p:nvSpPr>
        <p:spPr/>
        <p:txBody>
          <a:bodyPr/>
          <a:lstStyle/>
          <a:p>
            <a:r>
              <a:rPr lang="en-US" dirty="0"/>
              <a:t>Leader Power vs Leader Authority</a:t>
            </a:r>
          </a:p>
        </p:txBody>
      </p:sp>
      <p:graphicFrame>
        <p:nvGraphicFramePr>
          <p:cNvPr id="12" name="Content Placeholder 11">
            <a:extLst>
              <a:ext uri="{FF2B5EF4-FFF2-40B4-BE49-F238E27FC236}">
                <a16:creationId xmlns:a16="http://schemas.microsoft.com/office/drawing/2014/main" id="{D2BD01A5-7939-3647-826A-89620560D7B2}"/>
              </a:ext>
            </a:extLst>
          </p:cNvPr>
          <p:cNvGraphicFramePr>
            <a:graphicFrameLocks noGrp="1"/>
          </p:cNvGraphicFramePr>
          <p:nvPr>
            <p:ph idx="1"/>
            <p:extLst>
              <p:ext uri="{D42A27DB-BD31-4B8C-83A1-F6EECF244321}">
                <p14:modId xmlns:p14="http://schemas.microsoft.com/office/powerpoint/2010/main" val="3167699048"/>
              </p:ext>
            </p:extLst>
          </p:nvPr>
        </p:nvGraphicFramePr>
        <p:xfrm>
          <a:off x="680322" y="3700393"/>
          <a:ext cx="2894152" cy="2516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DCA5717F-FA05-D64B-9D08-E84721C49168}"/>
              </a:ext>
            </a:extLst>
          </p:cNvPr>
          <p:cNvSpPr txBox="1">
            <a:spLocks/>
          </p:cNvSpPr>
          <p:nvPr/>
        </p:nvSpPr>
        <p:spPr>
          <a:xfrm>
            <a:off x="6682804" y="2336873"/>
            <a:ext cx="2894152"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p:txBody>
      </p:sp>
      <p:graphicFrame>
        <p:nvGraphicFramePr>
          <p:cNvPr id="13" name="Diagram 12">
            <a:extLst>
              <a:ext uri="{FF2B5EF4-FFF2-40B4-BE49-F238E27FC236}">
                <a16:creationId xmlns:a16="http://schemas.microsoft.com/office/drawing/2014/main" id="{0A359345-02C7-4D43-B70F-2839F5C83815}"/>
              </a:ext>
            </a:extLst>
          </p:cNvPr>
          <p:cNvGraphicFramePr/>
          <p:nvPr>
            <p:extLst>
              <p:ext uri="{D42A27DB-BD31-4B8C-83A1-F6EECF244321}">
                <p14:modId xmlns:p14="http://schemas.microsoft.com/office/powerpoint/2010/main" val="219203104"/>
              </p:ext>
            </p:extLst>
          </p:nvPr>
        </p:nvGraphicFramePr>
        <p:xfrm>
          <a:off x="6157245" y="3532909"/>
          <a:ext cx="3113038" cy="2787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B5C3EE53-D4DD-944A-B8A6-09BC836A0DB8}"/>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795842" y="3273940"/>
            <a:ext cx="2225921" cy="1749895"/>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FB050CA2-3888-4446-A317-514C04928393}"/>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705134" y="2899794"/>
            <a:ext cx="1846810" cy="2026986"/>
          </a:xfrm>
          <a:prstGeom prst="rect">
            <a:avLst/>
          </a:prstGeom>
        </p:spPr>
      </p:pic>
      <p:sp>
        <p:nvSpPr>
          <p:cNvPr id="14" name="TextBox 13">
            <a:extLst>
              <a:ext uri="{FF2B5EF4-FFF2-40B4-BE49-F238E27FC236}">
                <a16:creationId xmlns:a16="http://schemas.microsoft.com/office/drawing/2014/main" id="{EF095EF8-B30C-E54B-850D-9DCD5D39F4EC}"/>
              </a:ext>
            </a:extLst>
          </p:cNvPr>
          <p:cNvSpPr txBox="1"/>
          <p:nvPr/>
        </p:nvSpPr>
        <p:spPr>
          <a:xfrm>
            <a:off x="411961" y="2105560"/>
            <a:ext cx="3430874" cy="1323439"/>
          </a:xfrm>
          <a:prstGeom prst="rect">
            <a:avLst/>
          </a:prstGeom>
          <a:noFill/>
        </p:spPr>
        <p:txBody>
          <a:bodyPr wrap="square" rtlCol="0">
            <a:spAutoFit/>
          </a:bodyPr>
          <a:lstStyle/>
          <a:p>
            <a:r>
              <a:rPr lang="en-US" sz="4000" dirty="0"/>
              <a:t>A leader has power if…</a:t>
            </a:r>
          </a:p>
        </p:txBody>
      </p:sp>
      <p:sp>
        <p:nvSpPr>
          <p:cNvPr id="15" name="TextBox 14">
            <a:extLst>
              <a:ext uri="{FF2B5EF4-FFF2-40B4-BE49-F238E27FC236}">
                <a16:creationId xmlns:a16="http://schemas.microsoft.com/office/drawing/2014/main" id="{C40169A0-630C-1745-9BE8-D78AA05CDBA6}"/>
              </a:ext>
            </a:extLst>
          </p:cNvPr>
          <p:cNvSpPr txBox="1"/>
          <p:nvPr/>
        </p:nvSpPr>
        <p:spPr>
          <a:xfrm>
            <a:off x="5661387" y="2128635"/>
            <a:ext cx="4095890" cy="1323439"/>
          </a:xfrm>
          <a:prstGeom prst="rect">
            <a:avLst/>
          </a:prstGeom>
          <a:noFill/>
        </p:spPr>
        <p:txBody>
          <a:bodyPr wrap="square" rtlCol="0">
            <a:spAutoFit/>
          </a:bodyPr>
          <a:lstStyle/>
          <a:p>
            <a:r>
              <a:rPr lang="en-US" sz="4000" dirty="0"/>
              <a:t>A leader has authority if…</a:t>
            </a:r>
          </a:p>
        </p:txBody>
      </p:sp>
    </p:spTree>
    <p:extLst>
      <p:ext uri="{BB962C8B-B14F-4D97-AF65-F5344CB8AC3E}">
        <p14:creationId xmlns:p14="http://schemas.microsoft.com/office/powerpoint/2010/main" val="236653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1F2E6-8421-C045-A623-8222DFF55816}"/>
              </a:ext>
            </a:extLst>
          </p:cNvPr>
          <p:cNvSpPr>
            <a:spLocks noGrp="1"/>
          </p:cNvSpPr>
          <p:nvPr>
            <p:ph type="title"/>
          </p:nvPr>
        </p:nvSpPr>
        <p:spPr>
          <a:xfrm>
            <a:off x="6763006" y="-54896"/>
            <a:ext cx="3846292" cy="3483896"/>
          </a:xfrm>
        </p:spPr>
        <p:txBody>
          <a:bodyPr anchor="b">
            <a:normAutofit/>
          </a:bodyPr>
          <a:lstStyle/>
          <a:p>
            <a:pPr algn="r"/>
            <a:r>
              <a:rPr lang="en-US" sz="4400" dirty="0">
                <a:solidFill>
                  <a:schemeClr val="accent1"/>
                </a:solidFill>
              </a:rPr>
              <a:t>Organizations vs. Institutions</a:t>
            </a:r>
          </a:p>
        </p:txBody>
      </p:sp>
      <p:sp>
        <p:nvSpPr>
          <p:cNvPr id="3" name="Content Placeholder 2">
            <a:extLst>
              <a:ext uri="{FF2B5EF4-FFF2-40B4-BE49-F238E27FC236}">
                <a16:creationId xmlns:a16="http://schemas.microsoft.com/office/drawing/2014/main" id="{C0E1F747-A852-D040-AE7E-2590EB51F5F2}"/>
              </a:ext>
            </a:extLst>
          </p:cNvPr>
          <p:cNvSpPr>
            <a:spLocks noGrp="1"/>
          </p:cNvSpPr>
          <p:nvPr>
            <p:ph idx="1"/>
          </p:nvPr>
        </p:nvSpPr>
        <p:spPr>
          <a:xfrm>
            <a:off x="680321" y="613954"/>
            <a:ext cx="5410207" cy="5235455"/>
          </a:xfrm>
        </p:spPr>
        <p:txBody>
          <a:bodyPr anchor="ctr">
            <a:normAutofit fontScale="92500" lnSpcReduction="20000"/>
          </a:bodyPr>
          <a:lstStyle/>
          <a:p>
            <a:endParaRPr lang="en-US" sz="2600" i="1" dirty="0"/>
          </a:p>
          <a:p>
            <a:pPr marL="0" indent="0">
              <a:buNone/>
            </a:pPr>
            <a:r>
              <a:rPr lang="en-US" sz="2600" i="1" dirty="0"/>
              <a:t>An organization is visible: </a:t>
            </a:r>
            <a:r>
              <a:rPr lang="en-US" sz="2600" dirty="0"/>
              <a:t>the day-to-day workings of the system, the policies, concrete procedures and structures of the organization’s work </a:t>
            </a:r>
          </a:p>
          <a:p>
            <a:endParaRPr lang="en-US" sz="2600" dirty="0"/>
          </a:p>
          <a:p>
            <a:pPr marL="0" indent="0">
              <a:buNone/>
            </a:pPr>
            <a:r>
              <a:rPr lang="en-US" sz="2600" i="1" dirty="0"/>
              <a:t>An institution is a</a:t>
            </a:r>
            <a:r>
              <a:rPr lang="en-US" sz="2600" dirty="0"/>
              <a:t> </a:t>
            </a:r>
            <a:r>
              <a:rPr lang="en-US" sz="2600" i="1" dirty="0"/>
              <a:t>structure in the mind </a:t>
            </a:r>
            <a:r>
              <a:rPr lang="en-US" sz="2600" dirty="0"/>
              <a:t>that includes the larger context and the way the institution’s </a:t>
            </a:r>
            <a:r>
              <a:rPr lang="en-US" sz="2600" dirty="0">
                <a:solidFill>
                  <a:schemeClr val="accent1"/>
                </a:solidFill>
              </a:rPr>
              <a:t>mission</a:t>
            </a:r>
            <a:r>
              <a:rPr lang="en-US" sz="2600" dirty="0"/>
              <a:t> carries out work on behalf of the larger society. Institutions shape and project an image of themselves by articulating their </a:t>
            </a:r>
            <a:r>
              <a:rPr lang="en-US" sz="2600" dirty="0">
                <a:solidFill>
                  <a:schemeClr val="accent1"/>
                </a:solidFill>
              </a:rPr>
              <a:t>mission</a:t>
            </a:r>
            <a:r>
              <a:rPr lang="en-US" sz="2600" dirty="0"/>
              <a:t>. They are open systems, with a task boundary to the outside world, which is an access point for its members to develop a citizenship perspective</a:t>
            </a:r>
          </a:p>
          <a:p>
            <a:pPr marL="457200" lvl="1" indent="0">
              <a:buNone/>
            </a:pPr>
            <a:endParaRPr lang="en-US" dirty="0"/>
          </a:p>
          <a:p>
            <a:pPr marL="0" indent="0">
              <a:buNone/>
            </a:pPr>
            <a:endParaRPr lang="en-US" sz="2000" dirty="0"/>
          </a:p>
        </p:txBody>
      </p:sp>
    </p:spTree>
    <p:extLst>
      <p:ext uri="{BB962C8B-B14F-4D97-AF65-F5344CB8AC3E}">
        <p14:creationId xmlns:p14="http://schemas.microsoft.com/office/powerpoint/2010/main" val="216995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B394-2A77-0B4B-A2FA-78BB380A55EE}"/>
              </a:ext>
            </a:extLst>
          </p:cNvPr>
          <p:cNvSpPr>
            <a:spLocks noGrp="1"/>
          </p:cNvSpPr>
          <p:nvPr>
            <p:ph type="title"/>
          </p:nvPr>
        </p:nvSpPr>
        <p:spPr>
          <a:xfrm>
            <a:off x="680321" y="753228"/>
            <a:ext cx="9613861" cy="1080938"/>
          </a:xfrm>
        </p:spPr>
        <p:txBody>
          <a:bodyPr>
            <a:normAutofit/>
          </a:bodyPr>
          <a:lstStyle/>
          <a:p>
            <a:r>
              <a:rPr lang="en-US" dirty="0"/>
              <a:t>Open Systems</a:t>
            </a:r>
          </a:p>
        </p:txBody>
      </p:sp>
      <p:graphicFrame>
        <p:nvGraphicFramePr>
          <p:cNvPr id="11" name="Content Placeholder 10">
            <a:extLst>
              <a:ext uri="{FF2B5EF4-FFF2-40B4-BE49-F238E27FC236}">
                <a16:creationId xmlns:a16="http://schemas.microsoft.com/office/drawing/2014/main" id="{7B107AB8-D02A-E848-A768-D69CEFAFC341}"/>
              </a:ext>
            </a:extLst>
          </p:cNvPr>
          <p:cNvGraphicFramePr>
            <a:graphicFrameLocks noGrp="1"/>
          </p:cNvGraphicFramePr>
          <p:nvPr>
            <p:ph idx="1"/>
            <p:extLst>
              <p:ext uri="{D42A27DB-BD31-4B8C-83A1-F6EECF244321}">
                <p14:modId xmlns:p14="http://schemas.microsoft.com/office/powerpoint/2010/main" val="2968158795"/>
              </p:ext>
            </p:extLst>
          </p:nvPr>
        </p:nvGraphicFramePr>
        <p:xfrm>
          <a:off x="3777672" y="2336872"/>
          <a:ext cx="6516509" cy="392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FDEA33F-935F-2E4B-9ECB-B55F0BBC0BE2}"/>
              </a:ext>
            </a:extLst>
          </p:cNvPr>
          <p:cNvSpPr txBox="1"/>
          <p:nvPr/>
        </p:nvSpPr>
        <p:spPr>
          <a:xfrm>
            <a:off x="1103527" y="2681862"/>
            <a:ext cx="1966244" cy="646331"/>
          </a:xfrm>
          <a:prstGeom prst="rect">
            <a:avLst/>
          </a:prstGeom>
          <a:noFill/>
        </p:spPr>
        <p:txBody>
          <a:bodyPr wrap="square" rtlCol="0">
            <a:spAutoFit/>
          </a:bodyPr>
          <a:lstStyle/>
          <a:p>
            <a:r>
              <a:rPr lang="en-US" dirty="0">
                <a:solidFill>
                  <a:schemeClr val="bg1"/>
                </a:solidFill>
              </a:rPr>
              <a:t>(Affective communication)</a:t>
            </a:r>
          </a:p>
        </p:txBody>
      </p:sp>
      <p:pic>
        <p:nvPicPr>
          <p:cNvPr id="9" name="Picture 8" descr="A close up of a logo&#10;&#10;Description automatically generated">
            <a:extLst>
              <a:ext uri="{FF2B5EF4-FFF2-40B4-BE49-F238E27FC236}">
                <a16:creationId xmlns:a16="http://schemas.microsoft.com/office/drawing/2014/main" id="{3E88EF6C-09C3-764D-B155-204D78A77BE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15268" y="3200400"/>
            <a:ext cx="3055314" cy="2435080"/>
          </a:xfrm>
          <a:prstGeom prst="rect">
            <a:avLst/>
          </a:prstGeom>
        </p:spPr>
      </p:pic>
    </p:spTree>
    <p:extLst>
      <p:ext uri="{BB962C8B-B14F-4D97-AF65-F5344CB8AC3E}">
        <p14:creationId xmlns:p14="http://schemas.microsoft.com/office/powerpoint/2010/main" val="409818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BE209-8FFC-434A-9477-D411E632D9C6}"/>
              </a:ext>
            </a:extLst>
          </p:cNvPr>
          <p:cNvSpPr>
            <a:spLocks noGrp="1"/>
          </p:cNvSpPr>
          <p:nvPr>
            <p:ph type="title"/>
          </p:nvPr>
        </p:nvSpPr>
        <p:spPr>
          <a:xfrm>
            <a:off x="6770849" y="643466"/>
            <a:ext cx="3846292" cy="5205943"/>
          </a:xfrm>
        </p:spPr>
        <p:txBody>
          <a:bodyPr anchor="b">
            <a:normAutofit/>
          </a:bodyPr>
          <a:lstStyle/>
          <a:p>
            <a:pPr algn="r"/>
            <a:r>
              <a:rPr lang="en-US" sz="4800" dirty="0">
                <a:solidFill>
                  <a:schemeClr val="accent1"/>
                </a:solidFill>
              </a:rPr>
              <a:t>Mission: a boundary to the outside world</a:t>
            </a:r>
          </a:p>
        </p:txBody>
      </p:sp>
      <p:sp>
        <p:nvSpPr>
          <p:cNvPr id="3" name="Content Placeholder 2">
            <a:extLst>
              <a:ext uri="{FF2B5EF4-FFF2-40B4-BE49-F238E27FC236}">
                <a16:creationId xmlns:a16="http://schemas.microsoft.com/office/drawing/2014/main" id="{7BA954AA-6882-4B44-95D5-E49B7F4E73A7}"/>
              </a:ext>
            </a:extLst>
          </p:cNvPr>
          <p:cNvSpPr>
            <a:spLocks noGrp="1"/>
          </p:cNvSpPr>
          <p:nvPr>
            <p:ph idx="1"/>
          </p:nvPr>
        </p:nvSpPr>
        <p:spPr>
          <a:xfrm>
            <a:off x="680321" y="643466"/>
            <a:ext cx="5410207" cy="5527677"/>
          </a:xfrm>
        </p:spPr>
        <p:txBody>
          <a:bodyPr anchor="ctr">
            <a:normAutofit/>
          </a:bodyPr>
          <a:lstStyle/>
          <a:p>
            <a:r>
              <a:rPr lang="en-US" sz="2000" dirty="0"/>
              <a:t>It is </a:t>
            </a:r>
            <a:r>
              <a:rPr lang="en-US" sz="2000" b="1" dirty="0"/>
              <a:t>negotiated</a:t>
            </a:r>
            <a:r>
              <a:rPr lang="en-US" sz="2000" dirty="0"/>
              <a:t> between the institution and the outside world and </a:t>
            </a:r>
            <a:r>
              <a:rPr lang="en-US" sz="2000" b="1" dirty="0"/>
              <a:t>links the institution’s survival to the needs of the larger society. </a:t>
            </a:r>
          </a:p>
          <a:p>
            <a:r>
              <a:rPr lang="en-US" sz="2000" dirty="0"/>
              <a:t>It </a:t>
            </a:r>
            <a:r>
              <a:rPr lang="en-US" sz="2000" b="1" dirty="0"/>
              <a:t>authorizes and energizes the work </a:t>
            </a:r>
            <a:r>
              <a:rPr lang="en-US" sz="2000" dirty="0"/>
              <a:t>of participants in the institution’s internal world. </a:t>
            </a:r>
          </a:p>
          <a:p>
            <a:r>
              <a:rPr lang="en-US" sz="2000" dirty="0"/>
              <a:t>It is a </a:t>
            </a:r>
            <a:r>
              <a:rPr lang="en-US" sz="2000" b="1" dirty="0"/>
              <a:t>marker of the institution’s efforts to grapple with reality</a:t>
            </a:r>
            <a:r>
              <a:rPr lang="en-US" sz="2000" dirty="0"/>
              <a:t>.</a:t>
            </a:r>
          </a:p>
          <a:p>
            <a:r>
              <a:rPr lang="en-US" sz="2000" dirty="0"/>
              <a:t>It is a </a:t>
            </a:r>
            <a:r>
              <a:rPr lang="en-US" sz="2000" b="1" dirty="0"/>
              <a:t>container for staff feelings and commitments (ideals and values) </a:t>
            </a:r>
            <a:r>
              <a:rPr lang="en-US" sz="2000" dirty="0"/>
              <a:t>and for their affective engagement with the world </a:t>
            </a:r>
          </a:p>
          <a:p>
            <a:r>
              <a:rPr lang="en-US" sz="2000" dirty="0"/>
              <a:t>It is a </a:t>
            </a:r>
            <a:r>
              <a:rPr lang="en-US" sz="2000" b="1" dirty="0"/>
              <a:t>stabilizing force </a:t>
            </a:r>
            <a:r>
              <a:rPr lang="en-US" sz="2000" dirty="0"/>
              <a:t>in the face of organizational regression, and</a:t>
            </a:r>
          </a:p>
          <a:p>
            <a:r>
              <a:rPr lang="en-US" sz="2000" dirty="0"/>
              <a:t>If the links to society are clear, it is a </a:t>
            </a:r>
            <a:r>
              <a:rPr lang="en-US" sz="2000" b="1" dirty="0"/>
              <a:t>citizenship lens</a:t>
            </a:r>
            <a:r>
              <a:rPr lang="en-US" sz="2000" dirty="0"/>
              <a:t> onto the outside world.</a:t>
            </a:r>
          </a:p>
        </p:txBody>
      </p:sp>
    </p:spTree>
    <p:extLst>
      <p:ext uri="{BB962C8B-B14F-4D97-AF65-F5344CB8AC3E}">
        <p14:creationId xmlns:p14="http://schemas.microsoft.com/office/powerpoint/2010/main" val="63844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FBCF-7FF2-C44A-8214-654AB74DC632}"/>
              </a:ext>
            </a:extLst>
          </p:cNvPr>
          <p:cNvSpPr>
            <a:spLocks noGrp="1"/>
          </p:cNvSpPr>
          <p:nvPr>
            <p:ph type="title"/>
          </p:nvPr>
        </p:nvSpPr>
        <p:spPr>
          <a:xfrm>
            <a:off x="680321" y="753228"/>
            <a:ext cx="9613861" cy="1080938"/>
          </a:xfrm>
        </p:spPr>
        <p:txBody>
          <a:bodyPr>
            <a:normAutofit fontScale="90000"/>
          </a:bodyPr>
          <a:lstStyle/>
          <a:p>
            <a:br>
              <a:rPr lang="en-US" sz="1700" dirty="0"/>
            </a:br>
            <a:r>
              <a:rPr lang="en-US" sz="4900" dirty="0"/>
              <a:t>Mission example: values and ideals</a:t>
            </a:r>
            <a:br>
              <a:rPr lang="en-US" sz="3200" dirty="0"/>
            </a:br>
            <a:br>
              <a:rPr lang="en-US" sz="1700" dirty="0"/>
            </a:br>
            <a:endParaRPr lang="en-US" sz="1700" dirty="0"/>
          </a:p>
        </p:txBody>
      </p:sp>
      <p:graphicFrame>
        <p:nvGraphicFramePr>
          <p:cNvPr id="10" name="Content Placeholder 9">
            <a:extLst>
              <a:ext uri="{FF2B5EF4-FFF2-40B4-BE49-F238E27FC236}">
                <a16:creationId xmlns:a16="http://schemas.microsoft.com/office/drawing/2014/main" id="{0D9D4893-AEFA-3F4F-89FB-F359A512BAF2}"/>
              </a:ext>
            </a:extLst>
          </p:cNvPr>
          <p:cNvGraphicFramePr>
            <a:graphicFrameLocks noGrp="1"/>
          </p:cNvGraphicFramePr>
          <p:nvPr>
            <p:ph idx="1"/>
            <p:extLst>
              <p:ext uri="{D42A27DB-BD31-4B8C-83A1-F6EECF244321}">
                <p14:modId xmlns:p14="http://schemas.microsoft.com/office/powerpoint/2010/main" val="2399711820"/>
              </p:ext>
            </p:extLst>
          </p:nvPr>
        </p:nvGraphicFramePr>
        <p:xfrm>
          <a:off x="3777673" y="2220686"/>
          <a:ext cx="6516509" cy="463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FD01C25-DD49-CB47-ADB5-9A21C89079D7}"/>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4325" y="2789813"/>
            <a:ext cx="2692907" cy="2692907"/>
          </a:xfrm>
          <a:prstGeom prst="rect">
            <a:avLst/>
          </a:prstGeom>
          <a:ln>
            <a:noFill/>
          </a:ln>
          <a:effectLst>
            <a:outerShdw blurRad="76200" dist="63500" dir="5040000" algn="tl" rotWithShape="0">
              <a:srgbClr val="000000">
                <a:alpha val="41000"/>
              </a:srgbClr>
            </a:outerShdw>
          </a:effectLst>
        </p:spPr>
      </p:pic>
      <p:sp>
        <p:nvSpPr>
          <p:cNvPr id="8" name="TextBox 7">
            <a:extLst>
              <a:ext uri="{FF2B5EF4-FFF2-40B4-BE49-F238E27FC236}">
                <a16:creationId xmlns:a16="http://schemas.microsoft.com/office/drawing/2014/main" id="{DF1CEF06-B974-624D-A002-AFD7E0B50DB9}"/>
              </a:ext>
            </a:extLst>
          </p:cNvPr>
          <p:cNvSpPr txBox="1"/>
          <p:nvPr/>
        </p:nvSpPr>
        <p:spPr>
          <a:xfrm>
            <a:off x="4532811" y="5658496"/>
            <a:ext cx="4454434" cy="892552"/>
          </a:xfrm>
          <a:prstGeom prst="rect">
            <a:avLst/>
          </a:prstGeom>
          <a:solidFill>
            <a:schemeClr val="accent1">
              <a:lumMod val="20000"/>
              <a:lumOff val="80000"/>
            </a:schemeClr>
          </a:solidFill>
        </p:spPr>
        <p:txBody>
          <a:bodyPr wrap="square" rtlCol="0">
            <a:spAutoFit/>
          </a:bodyPr>
          <a:lstStyle/>
          <a:p>
            <a:r>
              <a:rPr lang="en-US" sz="2000" i="1" dirty="0"/>
              <a:t> [      </a:t>
            </a:r>
            <a:r>
              <a:rPr lang="en-US" sz="1600" i="1" dirty="0">
                <a:solidFill>
                  <a:schemeClr val="bg1"/>
                </a:solidFill>
              </a:rPr>
              <a:t>Values</a:t>
            </a:r>
            <a:r>
              <a:rPr lang="en-US" sz="1600" dirty="0">
                <a:solidFill>
                  <a:schemeClr val="bg1"/>
                </a:solidFill>
              </a:rPr>
              <a:t>: human development </a:t>
            </a:r>
          </a:p>
          <a:p>
            <a:pPr algn="ctr"/>
            <a:r>
              <a:rPr lang="en-US" sz="1600" dirty="0">
                <a:solidFill>
                  <a:schemeClr val="bg1"/>
                </a:solidFill>
              </a:rPr>
              <a:t>Staff can be full persons with a view onto the world as citizens</a:t>
            </a:r>
          </a:p>
        </p:txBody>
      </p:sp>
      <p:sp>
        <p:nvSpPr>
          <p:cNvPr id="9" name="TextBox 8">
            <a:extLst>
              <a:ext uri="{FF2B5EF4-FFF2-40B4-BE49-F238E27FC236}">
                <a16:creationId xmlns:a16="http://schemas.microsoft.com/office/drawing/2014/main" id="{5DA9E1DC-6F7A-314E-A06A-F1FEE2DB0B37}"/>
              </a:ext>
            </a:extLst>
          </p:cNvPr>
          <p:cNvSpPr txBox="1"/>
          <p:nvPr/>
        </p:nvSpPr>
        <p:spPr>
          <a:xfrm>
            <a:off x="4532811" y="3717650"/>
            <a:ext cx="4454434" cy="646331"/>
          </a:xfrm>
          <a:prstGeom prst="rect">
            <a:avLst/>
          </a:prstGeom>
          <a:solidFill>
            <a:schemeClr val="accent1">
              <a:lumMod val="20000"/>
              <a:lumOff val="80000"/>
            </a:schemeClr>
          </a:solidFill>
        </p:spPr>
        <p:txBody>
          <a:bodyPr wrap="square" rtlCol="0">
            <a:spAutoFit/>
          </a:bodyPr>
          <a:lstStyle/>
          <a:p>
            <a:r>
              <a:rPr lang="en-US" sz="2000" dirty="0"/>
              <a:t>[</a:t>
            </a:r>
            <a:r>
              <a:rPr lang="en-US" sz="1600" i="1" dirty="0">
                <a:solidFill>
                  <a:schemeClr val="bg1"/>
                </a:solidFill>
              </a:rPr>
              <a:t>Values</a:t>
            </a:r>
            <a:r>
              <a:rPr lang="en-US" sz="1600" dirty="0">
                <a:solidFill>
                  <a:schemeClr val="bg1"/>
                </a:solidFill>
              </a:rPr>
              <a:t>: narcissism (“the best in the world”)</a:t>
            </a:r>
          </a:p>
          <a:p>
            <a:pPr lvl="1"/>
            <a:r>
              <a:rPr lang="en-US" sz="1600" dirty="0">
                <a:solidFill>
                  <a:schemeClr val="bg1"/>
                </a:solidFill>
              </a:rPr>
              <a:t>      Staff are technicians</a:t>
            </a:r>
          </a:p>
        </p:txBody>
      </p:sp>
    </p:spTree>
    <p:extLst>
      <p:ext uri="{BB962C8B-B14F-4D97-AF65-F5344CB8AC3E}">
        <p14:creationId xmlns:p14="http://schemas.microsoft.com/office/powerpoint/2010/main" val="88560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6066-79ED-5E40-9163-E3A9B6A0CD0C}"/>
              </a:ext>
            </a:extLst>
          </p:cNvPr>
          <p:cNvSpPr>
            <a:spLocks noGrp="1"/>
          </p:cNvSpPr>
          <p:nvPr>
            <p:ph type="title"/>
          </p:nvPr>
        </p:nvSpPr>
        <p:spPr>
          <a:xfrm>
            <a:off x="680321" y="753228"/>
            <a:ext cx="9613861" cy="1080938"/>
          </a:xfrm>
        </p:spPr>
        <p:txBody>
          <a:bodyPr>
            <a:normAutofit/>
          </a:bodyPr>
          <a:lstStyle/>
          <a:p>
            <a:r>
              <a:rPr lang="en-US" dirty="0"/>
              <a:t>Joining: How are they right?</a:t>
            </a:r>
          </a:p>
        </p:txBody>
      </p:sp>
      <p:sp>
        <p:nvSpPr>
          <p:cNvPr id="3" name="Content Placeholder 2">
            <a:extLst>
              <a:ext uri="{FF2B5EF4-FFF2-40B4-BE49-F238E27FC236}">
                <a16:creationId xmlns:a16="http://schemas.microsoft.com/office/drawing/2014/main" id="{FA825745-5CDF-894B-99F3-436EBE72B9AD}"/>
              </a:ext>
            </a:extLst>
          </p:cNvPr>
          <p:cNvSpPr>
            <a:spLocks noGrp="1"/>
          </p:cNvSpPr>
          <p:nvPr>
            <p:ph idx="1"/>
          </p:nvPr>
        </p:nvSpPr>
        <p:spPr>
          <a:xfrm>
            <a:off x="680322" y="2336873"/>
            <a:ext cx="4931045" cy="3599316"/>
          </a:xfrm>
        </p:spPr>
        <p:txBody>
          <a:bodyPr>
            <a:normAutofit/>
          </a:bodyPr>
          <a:lstStyle/>
          <a:p>
            <a:pPr marL="0" indent="0">
              <a:buNone/>
            </a:pPr>
            <a:endParaRPr lang="en-US" sz="2000" dirty="0"/>
          </a:p>
          <a:p>
            <a:pPr marL="0" indent="0">
              <a:buNone/>
            </a:pPr>
            <a:r>
              <a:rPr lang="en-US" sz="3200" dirty="0"/>
              <a:t>The piano story</a:t>
            </a:r>
          </a:p>
          <a:p>
            <a:endParaRPr lang="en-US" sz="2000" dirty="0"/>
          </a:p>
          <a:p>
            <a:pPr marL="0" indent="0">
              <a:buNone/>
            </a:pPr>
            <a:endParaRPr lang="en-US" sz="2000" dirty="0"/>
          </a:p>
          <a:p>
            <a:pPr marL="0" indent="0">
              <a:buNone/>
            </a:pPr>
            <a:endParaRPr lang="en-US" sz="2000" dirty="0"/>
          </a:p>
        </p:txBody>
      </p:sp>
      <p:pic>
        <p:nvPicPr>
          <p:cNvPr id="14" name="Picture 13" descr="A close up of a device&#10;&#10;Description automatically generated">
            <a:extLst>
              <a:ext uri="{FF2B5EF4-FFF2-40B4-BE49-F238E27FC236}">
                <a16:creationId xmlns:a16="http://schemas.microsoft.com/office/drawing/2014/main" id="{7EC8E857-6BF0-B34F-B7B0-0A1C9657F7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40420" y="2336800"/>
            <a:ext cx="4109340"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4585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9C97A4-8B59-7B49-ABAC-BFF486B5391D}"/>
              </a:ext>
            </a:extLst>
          </p:cNvPr>
          <p:cNvSpPr>
            <a:spLocks noGrp="1"/>
          </p:cNvSpPr>
          <p:nvPr>
            <p:ph type="title"/>
          </p:nvPr>
        </p:nvSpPr>
        <p:spPr>
          <a:xfrm>
            <a:off x="680321" y="2063262"/>
            <a:ext cx="3739279" cy="2661052"/>
          </a:xfrm>
        </p:spPr>
        <p:txBody>
          <a:bodyPr>
            <a:normAutofit/>
          </a:bodyPr>
          <a:lstStyle/>
          <a:p>
            <a:pPr algn="r"/>
            <a:r>
              <a:rPr lang="en-US" sz="4400" dirty="0"/>
              <a:t>The interpretive stance</a:t>
            </a:r>
          </a:p>
        </p:txBody>
      </p:sp>
      <p:graphicFrame>
        <p:nvGraphicFramePr>
          <p:cNvPr id="7" name="Content Placeholder 2">
            <a:extLst>
              <a:ext uri="{FF2B5EF4-FFF2-40B4-BE49-F238E27FC236}">
                <a16:creationId xmlns:a16="http://schemas.microsoft.com/office/drawing/2014/main" id="{35AC5DE4-91AB-4E50-8F42-C3F60DA5B45B}"/>
              </a:ext>
            </a:extLst>
          </p:cNvPr>
          <p:cNvGraphicFramePr>
            <a:graphicFrameLocks noGrp="1"/>
          </p:cNvGraphicFramePr>
          <p:nvPr>
            <p:ph idx="1"/>
            <p:extLst>
              <p:ext uri="{D42A27DB-BD31-4B8C-83A1-F6EECF244321}">
                <p14:modId xmlns:p14="http://schemas.microsoft.com/office/powerpoint/2010/main" val="215723337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54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0881-AE89-DD43-8694-A327455F8D22}"/>
              </a:ext>
            </a:extLst>
          </p:cNvPr>
          <p:cNvSpPr>
            <a:spLocks noGrp="1"/>
          </p:cNvSpPr>
          <p:nvPr>
            <p:ph type="title"/>
          </p:nvPr>
        </p:nvSpPr>
        <p:spPr>
          <a:xfrm>
            <a:off x="680321" y="753228"/>
            <a:ext cx="9613861" cy="1080938"/>
          </a:xfrm>
        </p:spPr>
        <p:txBody>
          <a:bodyPr>
            <a:normAutofit/>
          </a:bodyPr>
          <a:lstStyle/>
          <a:p>
            <a:r>
              <a:rPr lang="en-US" sz="4000" dirty="0"/>
              <a:t>The interpretive stance</a:t>
            </a:r>
          </a:p>
        </p:txBody>
      </p:sp>
      <p:graphicFrame>
        <p:nvGraphicFramePr>
          <p:cNvPr id="4" name="Content Placeholder 3">
            <a:extLst>
              <a:ext uri="{FF2B5EF4-FFF2-40B4-BE49-F238E27FC236}">
                <a16:creationId xmlns:a16="http://schemas.microsoft.com/office/drawing/2014/main" id="{3C84C124-B1B3-E148-B412-725137F8230D}"/>
              </a:ext>
            </a:extLst>
          </p:cNvPr>
          <p:cNvGraphicFramePr>
            <a:graphicFrameLocks noGrp="1"/>
          </p:cNvGraphicFramePr>
          <p:nvPr>
            <p:ph idx="1"/>
            <p:extLst>
              <p:ext uri="{D42A27DB-BD31-4B8C-83A1-F6EECF244321}">
                <p14:modId xmlns:p14="http://schemas.microsoft.com/office/powerpoint/2010/main" val="1503074979"/>
              </p:ext>
            </p:extLst>
          </p:nvPr>
        </p:nvGraphicFramePr>
        <p:xfrm>
          <a:off x="3777672" y="2336873"/>
          <a:ext cx="775683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group of people in a room&#10;&#10;Description automatically generated">
            <a:extLst>
              <a:ext uri="{FF2B5EF4-FFF2-40B4-BE49-F238E27FC236}">
                <a16:creationId xmlns:a16="http://schemas.microsoft.com/office/drawing/2014/main" id="{4AC3F3F3-3BFC-2641-9B39-339D472B861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4020" r="18770"/>
          <a:stretch/>
        </p:blipFill>
        <p:spPr>
          <a:xfrm>
            <a:off x="794340" y="2336873"/>
            <a:ext cx="2331919" cy="31164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3925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D115-A649-6342-AF6F-4A5A66643B8A}"/>
              </a:ext>
            </a:extLst>
          </p:cNvPr>
          <p:cNvSpPr>
            <a:spLocks noGrp="1"/>
          </p:cNvSpPr>
          <p:nvPr>
            <p:ph type="title"/>
          </p:nvPr>
        </p:nvSpPr>
        <p:spPr/>
        <p:txBody>
          <a:bodyPr/>
          <a:lstStyle/>
          <a:p>
            <a:r>
              <a:rPr lang="en-US" dirty="0"/>
              <a:t>Managing the Pressures of Society/Culture</a:t>
            </a:r>
          </a:p>
        </p:txBody>
      </p:sp>
      <p:sp>
        <p:nvSpPr>
          <p:cNvPr id="3" name="Content Placeholder 2">
            <a:extLst>
              <a:ext uri="{FF2B5EF4-FFF2-40B4-BE49-F238E27FC236}">
                <a16:creationId xmlns:a16="http://schemas.microsoft.com/office/drawing/2014/main" id="{36893FA0-398A-AD45-ADBA-9FA84F447D5B}"/>
              </a:ext>
            </a:extLst>
          </p:cNvPr>
          <p:cNvSpPr>
            <a:spLocks noGrp="1"/>
          </p:cNvSpPr>
          <p:nvPr>
            <p:ph idx="1"/>
          </p:nvPr>
        </p:nvSpPr>
        <p:spPr>
          <a:xfrm>
            <a:off x="680321" y="2336873"/>
            <a:ext cx="3408353" cy="3599316"/>
          </a:xfrm>
        </p:spPr>
        <p:txBody>
          <a:bodyPr/>
          <a:lstStyle/>
          <a:p>
            <a:r>
              <a:rPr lang="en-US" dirty="0"/>
              <a:t>Personal boundary: </a:t>
            </a:r>
          </a:p>
          <a:p>
            <a:endParaRPr lang="en-US" dirty="0"/>
          </a:p>
          <a:p>
            <a:endParaRPr lang="en-US" dirty="0"/>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01576A75-8EFA-B24F-9E04-6F64E4BD23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2990" y="3889478"/>
            <a:ext cx="3763013" cy="1806246"/>
          </a:xfrm>
          <a:prstGeom prst="rect">
            <a:avLst/>
          </a:prstGeom>
        </p:spPr>
      </p:pic>
      <p:sp>
        <p:nvSpPr>
          <p:cNvPr id="7" name="Content Placeholder 2">
            <a:extLst>
              <a:ext uri="{FF2B5EF4-FFF2-40B4-BE49-F238E27FC236}">
                <a16:creationId xmlns:a16="http://schemas.microsoft.com/office/drawing/2014/main" id="{59D52733-D1B0-4A4D-A32D-7F4669355D56}"/>
              </a:ext>
            </a:extLst>
          </p:cNvPr>
          <p:cNvSpPr txBox="1">
            <a:spLocks/>
          </p:cNvSpPr>
          <p:nvPr/>
        </p:nvSpPr>
        <p:spPr>
          <a:xfrm>
            <a:off x="6868412" y="2336873"/>
            <a:ext cx="3408353"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Political boundary: The group in the mind</a:t>
            </a:r>
          </a:p>
          <a:p>
            <a:endParaRPr lang="en-US" dirty="0"/>
          </a:p>
          <a:p>
            <a:endParaRPr lang="en-US" dirty="0"/>
          </a:p>
          <a:p>
            <a:endParaRPr lang="en-US" dirty="0"/>
          </a:p>
        </p:txBody>
      </p:sp>
      <p:pic>
        <p:nvPicPr>
          <p:cNvPr id="12" name="Picture 11" descr="A close up of a logo&#10;&#10;Description automatically generated">
            <a:extLst>
              <a:ext uri="{FF2B5EF4-FFF2-40B4-BE49-F238E27FC236}">
                <a16:creationId xmlns:a16="http://schemas.microsoft.com/office/drawing/2014/main" id="{4057A906-3577-7746-BDA2-3230074212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69782" y="3393782"/>
            <a:ext cx="2805611" cy="3045114"/>
          </a:xfrm>
          <a:prstGeom prst="rect">
            <a:avLst/>
          </a:prstGeom>
        </p:spPr>
      </p:pic>
    </p:spTree>
    <p:extLst>
      <p:ext uri="{BB962C8B-B14F-4D97-AF65-F5344CB8AC3E}">
        <p14:creationId xmlns:p14="http://schemas.microsoft.com/office/powerpoint/2010/main" val="377257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19F621-64CB-9C4E-977C-BDA5762A7028}"/>
              </a:ext>
            </a:extLst>
          </p:cNvPr>
          <p:cNvSpPr>
            <a:spLocks noGrp="1"/>
          </p:cNvSpPr>
          <p:nvPr>
            <p:ph type="title"/>
          </p:nvPr>
        </p:nvSpPr>
        <p:spPr>
          <a:xfrm>
            <a:off x="680321" y="2063262"/>
            <a:ext cx="3739279" cy="2661052"/>
          </a:xfrm>
        </p:spPr>
        <p:txBody>
          <a:bodyPr>
            <a:normAutofit/>
          </a:bodyPr>
          <a:lstStyle/>
          <a:p>
            <a:pPr algn="r"/>
            <a:r>
              <a:rPr lang="en-US" sz="4400" dirty="0"/>
              <a:t>Citizen stories: Frank (America)</a:t>
            </a:r>
          </a:p>
        </p:txBody>
      </p:sp>
      <p:graphicFrame>
        <p:nvGraphicFramePr>
          <p:cNvPr id="5" name="Content Placeholder 2">
            <a:extLst>
              <a:ext uri="{FF2B5EF4-FFF2-40B4-BE49-F238E27FC236}">
                <a16:creationId xmlns:a16="http://schemas.microsoft.com/office/drawing/2014/main" id="{98D6B903-D4EA-482E-96A3-9142A7233C26}"/>
              </a:ext>
            </a:extLst>
          </p:cNvPr>
          <p:cNvGraphicFramePr>
            <a:graphicFrameLocks noGrp="1"/>
          </p:cNvGraphicFramePr>
          <p:nvPr>
            <p:ph idx="1"/>
            <p:extLst>
              <p:ext uri="{D42A27DB-BD31-4B8C-83A1-F6EECF244321}">
                <p14:modId xmlns:p14="http://schemas.microsoft.com/office/powerpoint/2010/main" val="4248730762"/>
              </p:ext>
            </p:extLst>
          </p:nvPr>
        </p:nvGraphicFramePr>
        <p:xfrm>
          <a:off x="5284788" y="639763"/>
          <a:ext cx="6261100" cy="5932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353708D-7C97-1A44-BDDD-A395B26FF71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136390" y="5238836"/>
            <a:ext cx="1988287" cy="1333092"/>
          </a:xfrm>
          <a:prstGeom prst="rect">
            <a:avLst/>
          </a:prstGeom>
        </p:spPr>
      </p:pic>
      <p:pic>
        <p:nvPicPr>
          <p:cNvPr id="9" name="Picture 8" descr="A group of people walking down a street&#10;&#10;Description automatically generated">
            <a:extLst>
              <a:ext uri="{FF2B5EF4-FFF2-40B4-BE49-F238E27FC236}">
                <a16:creationId xmlns:a16="http://schemas.microsoft.com/office/drawing/2014/main" id="{103ED330-679C-8545-B32F-B6C22257460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136390" y="261800"/>
            <a:ext cx="2102605" cy="1333092"/>
          </a:xfrm>
          <a:prstGeom prst="rect">
            <a:avLst/>
          </a:prstGeom>
        </p:spPr>
      </p:pic>
    </p:spTree>
    <p:extLst>
      <p:ext uri="{BB962C8B-B14F-4D97-AF65-F5344CB8AC3E}">
        <p14:creationId xmlns:p14="http://schemas.microsoft.com/office/powerpoint/2010/main" val="3474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18C5-171D-0B4C-BE68-B626866860E8}"/>
              </a:ext>
            </a:extLst>
          </p:cNvPr>
          <p:cNvSpPr>
            <a:spLocks noGrp="1"/>
          </p:cNvSpPr>
          <p:nvPr>
            <p:ph type="title"/>
          </p:nvPr>
        </p:nvSpPr>
        <p:spPr/>
        <p:txBody>
          <a:bodyPr/>
          <a:lstStyle/>
          <a:p>
            <a:r>
              <a:rPr lang="en-US" dirty="0"/>
              <a:t>Four issues</a:t>
            </a:r>
          </a:p>
        </p:txBody>
      </p:sp>
      <p:graphicFrame>
        <p:nvGraphicFramePr>
          <p:cNvPr id="4" name="Content Placeholder 3">
            <a:extLst>
              <a:ext uri="{FF2B5EF4-FFF2-40B4-BE49-F238E27FC236}">
                <a16:creationId xmlns:a16="http://schemas.microsoft.com/office/drawing/2014/main" id="{1486E0C2-F797-AB49-A415-70FEBDD5CF3E}"/>
              </a:ext>
            </a:extLst>
          </p:cNvPr>
          <p:cNvGraphicFramePr>
            <a:graphicFrameLocks noGrp="1"/>
          </p:cNvGraphicFramePr>
          <p:nvPr>
            <p:ph idx="1"/>
            <p:extLst>
              <p:ext uri="{D42A27DB-BD31-4B8C-83A1-F6EECF244321}">
                <p14:modId xmlns:p14="http://schemas.microsoft.com/office/powerpoint/2010/main" val="1424573152"/>
              </p:ext>
            </p:extLst>
          </p:nvPr>
        </p:nvGraphicFramePr>
        <p:xfrm>
          <a:off x="680321" y="2351982"/>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4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1" name="Rectangle 30">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35403D-CBD2-D642-9CB0-CCC3C4DE5C8A}"/>
              </a:ext>
            </a:extLst>
          </p:cNvPr>
          <p:cNvSpPr>
            <a:spLocks noGrp="1"/>
          </p:cNvSpPr>
          <p:nvPr>
            <p:ph type="title"/>
          </p:nvPr>
        </p:nvSpPr>
        <p:spPr>
          <a:xfrm>
            <a:off x="680321" y="2063262"/>
            <a:ext cx="3739279" cy="2661052"/>
          </a:xfrm>
        </p:spPr>
        <p:txBody>
          <a:bodyPr>
            <a:normAutofit/>
          </a:bodyPr>
          <a:lstStyle/>
          <a:p>
            <a:pPr algn="r"/>
            <a:r>
              <a:rPr lang="en-US" sz="4400" dirty="0"/>
              <a:t>Frank (America)</a:t>
            </a:r>
          </a:p>
        </p:txBody>
      </p:sp>
      <p:graphicFrame>
        <p:nvGraphicFramePr>
          <p:cNvPr id="5" name="Content Placeholder 2">
            <a:extLst>
              <a:ext uri="{FF2B5EF4-FFF2-40B4-BE49-F238E27FC236}">
                <a16:creationId xmlns:a16="http://schemas.microsoft.com/office/drawing/2014/main" id="{3841C5FB-6195-4A15-9D94-3DE38BEEA2CE}"/>
              </a:ext>
            </a:extLst>
          </p:cNvPr>
          <p:cNvGraphicFramePr>
            <a:graphicFrameLocks noGrp="1"/>
          </p:cNvGraphicFramePr>
          <p:nvPr>
            <p:ph idx="1"/>
            <p:extLst>
              <p:ext uri="{D42A27DB-BD31-4B8C-83A1-F6EECF244321}">
                <p14:modId xmlns:p14="http://schemas.microsoft.com/office/powerpoint/2010/main" val="3532355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20" descr="A close up of a logo&#10;&#10;Description automatically generated">
            <a:extLst>
              <a:ext uri="{FF2B5EF4-FFF2-40B4-BE49-F238E27FC236}">
                <a16:creationId xmlns:a16="http://schemas.microsoft.com/office/drawing/2014/main" id="{6DE7AAB1-06E8-B240-99D1-27E9D5A4B6D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478648" y="749269"/>
            <a:ext cx="932806" cy="932806"/>
          </a:xfrm>
          <a:prstGeom prst="rect">
            <a:avLst/>
          </a:prstGeom>
          <a:solidFill>
            <a:schemeClr val="accent2"/>
          </a:solidFill>
        </p:spPr>
      </p:pic>
      <p:pic>
        <p:nvPicPr>
          <p:cNvPr id="10" name="Picture 9">
            <a:extLst>
              <a:ext uri="{FF2B5EF4-FFF2-40B4-BE49-F238E27FC236}">
                <a16:creationId xmlns:a16="http://schemas.microsoft.com/office/drawing/2014/main" id="{A89A3FC4-36FF-7740-B9F2-151534DD3E1B}"/>
              </a:ext>
            </a:extLst>
          </p:cNvPr>
          <p:cNvPicPr>
            <a:picLocks noChangeAspect="1"/>
          </p:cNvPicPr>
          <p:nvPr/>
        </p:nvPicPr>
        <p:blipFill>
          <a:blip r:embed="rId11">
            <a:duotone>
              <a:prstClr val="black"/>
              <a:schemeClr val="accent3">
                <a:tint val="45000"/>
                <a:satMod val="400000"/>
              </a:schemeClr>
            </a:duotone>
            <a:extLst>
              <a:ext uri="{BEBA8EAE-BF5A-486C-A8C5-ECC9F3942E4B}">
                <a14:imgProps xmlns:a14="http://schemas.microsoft.com/office/drawing/2010/main">
                  <a14:imgLayer r:embed="rId12">
                    <a14:imgEffect>
                      <a14:saturation sat="213000"/>
                    </a14:imgEffect>
                  </a14:imgLayer>
                </a14:imgProps>
              </a:ext>
              <a:ext uri="{837473B0-CC2E-450A-ABE3-18F120FF3D39}">
                <a1611:picAttrSrcUrl xmlns:a1611="http://schemas.microsoft.com/office/drawing/2016/11/main" r:id="rId13"/>
              </a:ext>
            </a:extLst>
          </a:blip>
          <a:stretch>
            <a:fillRect/>
          </a:stretch>
        </p:blipFill>
        <p:spPr>
          <a:xfrm>
            <a:off x="5478647" y="2321838"/>
            <a:ext cx="932807" cy="738193"/>
          </a:xfrm>
          <a:prstGeom prst="rect">
            <a:avLst/>
          </a:prstGeom>
          <a:solidFill>
            <a:schemeClr val="accent3"/>
          </a:solidFill>
        </p:spPr>
      </p:pic>
    </p:spTree>
    <p:extLst>
      <p:ext uri="{BB962C8B-B14F-4D97-AF65-F5344CB8AC3E}">
        <p14:creationId xmlns:p14="http://schemas.microsoft.com/office/powerpoint/2010/main" val="368357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E95B-F624-F847-83C5-E3B40C926CB1}"/>
              </a:ext>
            </a:extLst>
          </p:cNvPr>
          <p:cNvSpPr>
            <a:spLocks noGrp="1"/>
          </p:cNvSpPr>
          <p:nvPr>
            <p:ph type="title"/>
          </p:nvPr>
        </p:nvSpPr>
        <p:spPr>
          <a:xfrm>
            <a:off x="680321" y="753228"/>
            <a:ext cx="9613861" cy="1080938"/>
          </a:xfrm>
        </p:spPr>
        <p:txBody>
          <a:bodyPr>
            <a:normAutofit/>
          </a:bodyPr>
          <a:lstStyle/>
          <a:p>
            <a:r>
              <a:rPr lang="en-US"/>
              <a:t>Citizen Stories: Tom (UK)</a:t>
            </a:r>
          </a:p>
        </p:txBody>
      </p:sp>
      <p:graphicFrame>
        <p:nvGraphicFramePr>
          <p:cNvPr id="8" name="Content Placeholder 7">
            <a:extLst>
              <a:ext uri="{FF2B5EF4-FFF2-40B4-BE49-F238E27FC236}">
                <a16:creationId xmlns:a16="http://schemas.microsoft.com/office/drawing/2014/main" id="{E8BB8A34-9FAE-944F-9179-05EC36E011E0}"/>
              </a:ext>
            </a:extLst>
          </p:cNvPr>
          <p:cNvGraphicFramePr>
            <a:graphicFrameLocks noGrp="1"/>
          </p:cNvGraphicFramePr>
          <p:nvPr>
            <p:ph idx="1"/>
            <p:extLst>
              <p:ext uri="{D42A27DB-BD31-4B8C-83A1-F6EECF244321}">
                <p14:modId xmlns:p14="http://schemas.microsoft.com/office/powerpoint/2010/main" val="2646193020"/>
              </p:ext>
            </p:extLst>
          </p:nvPr>
        </p:nvGraphicFramePr>
        <p:xfrm>
          <a:off x="680321" y="2336873"/>
          <a:ext cx="642321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 name="Picture 43" descr="A person standing in front of a building&#10;&#10;Description automatically generated">
            <a:extLst>
              <a:ext uri="{FF2B5EF4-FFF2-40B4-BE49-F238E27FC236}">
                <a16:creationId xmlns:a16="http://schemas.microsoft.com/office/drawing/2014/main" id="{56E36014-BE1F-F047-960F-016B0889B018}"/>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4" b="6480"/>
          <a:stretch/>
        </p:blipFill>
        <p:spPr>
          <a:xfrm>
            <a:off x="7756358" y="4246540"/>
            <a:ext cx="3111939" cy="1869932"/>
          </a:xfrm>
          <a:prstGeom prst="rect">
            <a:avLst/>
          </a:prstGeom>
          <a:ln>
            <a:noFill/>
          </a:ln>
          <a:effectLst>
            <a:outerShdw blurRad="76200" dist="63500" dir="5040000" algn="tl" rotWithShape="0">
              <a:srgbClr val="000000">
                <a:alpha val="41000"/>
              </a:srgbClr>
            </a:outerShdw>
          </a:effectLst>
        </p:spPr>
      </p:pic>
      <p:pic>
        <p:nvPicPr>
          <p:cNvPr id="72" name="Picture 71" descr="A picture containing outdoor, sky, building, street&#10;&#10;Description automatically generated">
            <a:extLst>
              <a:ext uri="{FF2B5EF4-FFF2-40B4-BE49-F238E27FC236}">
                <a16:creationId xmlns:a16="http://schemas.microsoft.com/office/drawing/2014/main" id="{58491B80-D7D0-5B48-846D-4F80E5E66E0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830431" y="2116183"/>
            <a:ext cx="2846107" cy="194246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4537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7" name="Rectangle 56">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61" name="Rectangle 60">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43BF6C-68BF-0A43-9200-8018DAE91099}"/>
              </a:ext>
            </a:extLst>
          </p:cNvPr>
          <p:cNvSpPr>
            <a:spLocks noGrp="1"/>
          </p:cNvSpPr>
          <p:nvPr>
            <p:ph type="title"/>
          </p:nvPr>
        </p:nvSpPr>
        <p:spPr>
          <a:xfrm>
            <a:off x="680321" y="2063262"/>
            <a:ext cx="3739279" cy="2661052"/>
          </a:xfrm>
        </p:spPr>
        <p:txBody>
          <a:bodyPr>
            <a:normAutofit/>
          </a:bodyPr>
          <a:lstStyle/>
          <a:p>
            <a:pPr algn="r"/>
            <a:r>
              <a:rPr lang="en-US" sz="4400"/>
              <a:t>Tom (UK)</a:t>
            </a:r>
          </a:p>
        </p:txBody>
      </p:sp>
      <p:graphicFrame>
        <p:nvGraphicFramePr>
          <p:cNvPr id="5" name="Content Placeholder 2">
            <a:extLst>
              <a:ext uri="{FF2B5EF4-FFF2-40B4-BE49-F238E27FC236}">
                <a16:creationId xmlns:a16="http://schemas.microsoft.com/office/drawing/2014/main" id="{3ED28C08-DB80-4818-8E35-67646ED333F2}"/>
              </a:ext>
            </a:extLst>
          </p:cNvPr>
          <p:cNvGraphicFramePr>
            <a:graphicFrameLocks noGrp="1"/>
          </p:cNvGraphicFramePr>
          <p:nvPr>
            <p:ph idx="1"/>
            <p:extLst>
              <p:ext uri="{D42A27DB-BD31-4B8C-83A1-F6EECF244321}">
                <p14:modId xmlns:p14="http://schemas.microsoft.com/office/powerpoint/2010/main" val="2038021797"/>
              </p:ext>
            </p:extLst>
          </p:nvPr>
        </p:nvGraphicFramePr>
        <p:xfrm>
          <a:off x="5284788" y="365760"/>
          <a:ext cx="6261100" cy="6492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15">
            <a:extLst>
              <a:ext uri="{FF2B5EF4-FFF2-40B4-BE49-F238E27FC236}">
                <a16:creationId xmlns:a16="http://schemas.microsoft.com/office/drawing/2014/main" id="{85E8562A-5C4D-EF47-AF63-04DA63C9C62D}"/>
              </a:ext>
            </a:extLst>
          </p:cNvPr>
          <p:cNvSpPr/>
          <p:nvPr/>
        </p:nvSpPr>
        <p:spPr>
          <a:xfrm>
            <a:off x="5284788" y="4819702"/>
            <a:ext cx="6261100" cy="1173440"/>
          </a:xfrm>
          <a:prstGeom prst="roundRect">
            <a:avLst>
              <a:gd name="adj" fmla="val 10000"/>
            </a:avLst>
          </a:prstGeom>
          <a:solidFill>
            <a:schemeClr val="accent5"/>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3" name="TextBox 2">
            <a:extLst>
              <a:ext uri="{FF2B5EF4-FFF2-40B4-BE49-F238E27FC236}">
                <a16:creationId xmlns:a16="http://schemas.microsoft.com/office/drawing/2014/main" id="{5D56D2D7-83A1-1E4B-B398-E14085DDE0C2}"/>
              </a:ext>
            </a:extLst>
          </p:cNvPr>
          <p:cNvSpPr txBox="1"/>
          <p:nvPr/>
        </p:nvSpPr>
        <p:spPr>
          <a:xfrm>
            <a:off x="7376568" y="4910174"/>
            <a:ext cx="3696788" cy="1015663"/>
          </a:xfrm>
          <a:prstGeom prst="rect">
            <a:avLst/>
          </a:prstGeom>
          <a:noFill/>
        </p:spPr>
        <p:txBody>
          <a:bodyPr wrap="square" rtlCol="0">
            <a:spAutoFit/>
          </a:bodyPr>
          <a:lstStyle/>
          <a:p>
            <a:r>
              <a:rPr lang="en-US" sz="2000" i="1" dirty="0">
                <a:solidFill>
                  <a:schemeClr val="bg1"/>
                </a:solidFill>
              </a:rPr>
              <a:t>Internal negotiation between internalized groups </a:t>
            </a:r>
            <a:r>
              <a:rPr lang="en-US" sz="2000" dirty="0">
                <a:solidFill>
                  <a:schemeClr val="bg1"/>
                </a:solidFill>
              </a:rPr>
              <a:t>toward citizen role</a:t>
            </a:r>
          </a:p>
        </p:txBody>
      </p:sp>
      <p:sp>
        <p:nvSpPr>
          <p:cNvPr id="19" name="Rectangle 18" descr="Questions">
            <a:extLst>
              <a:ext uri="{FF2B5EF4-FFF2-40B4-BE49-F238E27FC236}">
                <a16:creationId xmlns:a16="http://schemas.microsoft.com/office/drawing/2014/main" id="{BAD1E3FB-F4D8-F543-AD4F-953258168C94}"/>
              </a:ext>
            </a:extLst>
          </p:cNvPr>
          <p:cNvSpPr/>
          <p:nvPr/>
        </p:nvSpPr>
        <p:spPr>
          <a:xfrm>
            <a:off x="5584432" y="4819701"/>
            <a:ext cx="1019960" cy="101996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8" name="Picture 7" descr="A picture containing sky, outdoor, flying&#10;&#10;Description automatically generated">
            <a:extLst>
              <a:ext uri="{FF2B5EF4-FFF2-40B4-BE49-F238E27FC236}">
                <a16:creationId xmlns:a16="http://schemas.microsoft.com/office/drawing/2014/main" id="{8F95C610-C13D-5C4D-AE6B-C888D79FBD0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705158" y="4880101"/>
            <a:ext cx="1198878" cy="899159"/>
          </a:xfrm>
          <a:prstGeom prst="rect">
            <a:avLst/>
          </a:prstGeom>
        </p:spPr>
      </p:pic>
    </p:spTree>
    <p:extLst>
      <p:ext uri="{BB962C8B-B14F-4D97-AF65-F5344CB8AC3E}">
        <p14:creationId xmlns:p14="http://schemas.microsoft.com/office/powerpoint/2010/main" val="145548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DEEE-E842-2341-A341-4F7E76BD9AE8}"/>
              </a:ext>
            </a:extLst>
          </p:cNvPr>
          <p:cNvSpPr>
            <a:spLocks noGrp="1"/>
          </p:cNvSpPr>
          <p:nvPr>
            <p:ph type="title"/>
          </p:nvPr>
        </p:nvSpPr>
        <p:spPr/>
        <p:txBody>
          <a:bodyPr/>
          <a:lstStyle/>
          <a:p>
            <a:r>
              <a:rPr lang="en-US" dirty="0"/>
              <a:t>Integrating memberships into citizen role</a:t>
            </a:r>
          </a:p>
        </p:txBody>
      </p:sp>
      <p:graphicFrame>
        <p:nvGraphicFramePr>
          <p:cNvPr id="5" name="Content Placeholder 4">
            <a:extLst>
              <a:ext uri="{FF2B5EF4-FFF2-40B4-BE49-F238E27FC236}">
                <a16:creationId xmlns:a16="http://schemas.microsoft.com/office/drawing/2014/main" id="{4752B74B-4E7C-0C4F-B2C6-91901DD72E67}"/>
              </a:ext>
            </a:extLst>
          </p:cNvPr>
          <p:cNvGraphicFramePr>
            <a:graphicFrameLocks noGrp="1"/>
          </p:cNvGraphicFramePr>
          <p:nvPr>
            <p:ph idx="1"/>
            <p:extLst>
              <p:ext uri="{D42A27DB-BD31-4B8C-83A1-F6EECF244321}">
                <p14:modId xmlns:p14="http://schemas.microsoft.com/office/powerpoint/2010/main" val="4106950253"/>
              </p:ext>
            </p:extLst>
          </p:nvPr>
        </p:nvGraphicFramePr>
        <p:xfrm>
          <a:off x="680321" y="2336873"/>
          <a:ext cx="10778836"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03CDDD-FE55-5747-BB07-EDA9FD4B4A67}"/>
              </a:ext>
            </a:extLst>
          </p:cNvPr>
          <p:cNvSpPr txBox="1"/>
          <p:nvPr/>
        </p:nvSpPr>
        <p:spPr>
          <a:xfrm>
            <a:off x="6429239" y="2473127"/>
            <a:ext cx="1149927" cy="461665"/>
          </a:xfrm>
          <a:prstGeom prst="rect">
            <a:avLst/>
          </a:prstGeom>
          <a:noFill/>
        </p:spPr>
        <p:txBody>
          <a:bodyPr wrap="square" rtlCol="0">
            <a:spAutoFit/>
          </a:bodyPr>
          <a:lstStyle/>
          <a:p>
            <a:pPr lvl="0"/>
            <a:r>
              <a:rPr lang="en-US" sz="2400" dirty="0">
                <a:solidFill>
                  <a:srgbClr val="FF0000"/>
                </a:solidFill>
              </a:rPr>
              <a:t>Father</a:t>
            </a:r>
            <a:endParaRPr lang="en-US" sz="2400" dirty="0"/>
          </a:p>
        </p:txBody>
      </p:sp>
      <p:sp>
        <p:nvSpPr>
          <p:cNvPr id="7" name="TextBox 6">
            <a:extLst>
              <a:ext uri="{FF2B5EF4-FFF2-40B4-BE49-F238E27FC236}">
                <a16:creationId xmlns:a16="http://schemas.microsoft.com/office/drawing/2014/main" id="{535EDEE3-7155-424C-98F7-65FF11A85E76}"/>
              </a:ext>
            </a:extLst>
          </p:cNvPr>
          <p:cNvSpPr txBox="1"/>
          <p:nvPr/>
        </p:nvSpPr>
        <p:spPr>
          <a:xfrm>
            <a:off x="4114072" y="2473127"/>
            <a:ext cx="1648691" cy="830997"/>
          </a:xfrm>
          <a:prstGeom prst="rect">
            <a:avLst/>
          </a:prstGeom>
          <a:noFill/>
        </p:spPr>
        <p:txBody>
          <a:bodyPr wrap="square" rtlCol="0">
            <a:spAutoFit/>
          </a:bodyPr>
          <a:lstStyle/>
          <a:p>
            <a:pPr lvl="0"/>
            <a:r>
              <a:rPr lang="en-US" sz="2400" b="1" dirty="0">
                <a:solidFill>
                  <a:srgbClr val="FF0000"/>
                </a:solidFill>
              </a:rPr>
              <a:t>Church of England</a:t>
            </a:r>
            <a:endParaRPr lang="en-US" sz="2400" dirty="0"/>
          </a:p>
        </p:txBody>
      </p:sp>
      <p:sp>
        <p:nvSpPr>
          <p:cNvPr id="8" name="TextBox 7">
            <a:extLst>
              <a:ext uri="{FF2B5EF4-FFF2-40B4-BE49-F238E27FC236}">
                <a16:creationId xmlns:a16="http://schemas.microsoft.com/office/drawing/2014/main" id="{B961CDC8-A863-FE40-88F5-BCD2E8EED9C1}"/>
              </a:ext>
            </a:extLst>
          </p:cNvPr>
          <p:cNvSpPr txBox="1"/>
          <p:nvPr/>
        </p:nvSpPr>
        <p:spPr>
          <a:xfrm>
            <a:off x="2409964" y="2473127"/>
            <a:ext cx="1247635" cy="830997"/>
          </a:xfrm>
          <a:prstGeom prst="rect">
            <a:avLst/>
          </a:prstGeom>
          <a:noFill/>
        </p:spPr>
        <p:txBody>
          <a:bodyPr wrap="square" rtlCol="0">
            <a:spAutoFit/>
          </a:bodyPr>
          <a:lstStyle/>
          <a:p>
            <a:pPr lvl="0"/>
            <a:r>
              <a:rPr lang="en-US" sz="2400" b="1" dirty="0">
                <a:solidFill>
                  <a:srgbClr val="FF0000"/>
                </a:solidFill>
              </a:rPr>
              <a:t>Social worker</a:t>
            </a:r>
            <a:endParaRPr lang="en-US" sz="2400" dirty="0"/>
          </a:p>
        </p:txBody>
      </p:sp>
      <p:sp>
        <p:nvSpPr>
          <p:cNvPr id="9" name="TextBox 8">
            <a:extLst>
              <a:ext uri="{FF2B5EF4-FFF2-40B4-BE49-F238E27FC236}">
                <a16:creationId xmlns:a16="http://schemas.microsoft.com/office/drawing/2014/main" id="{4B567A3D-F735-E34B-8201-DCFD9156E282}"/>
              </a:ext>
            </a:extLst>
          </p:cNvPr>
          <p:cNvSpPr txBox="1"/>
          <p:nvPr/>
        </p:nvSpPr>
        <p:spPr>
          <a:xfrm>
            <a:off x="914400" y="2466109"/>
            <a:ext cx="1039091" cy="830997"/>
          </a:xfrm>
          <a:prstGeom prst="rect">
            <a:avLst/>
          </a:prstGeom>
          <a:noFill/>
        </p:spPr>
        <p:txBody>
          <a:bodyPr wrap="square" rtlCol="0">
            <a:spAutoFit/>
          </a:bodyPr>
          <a:lstStyle/>
          <a:p>
            <a:pPr lvl="0"/>
            <a:r>
              <a:rPr lang="en-US" sz="2400" b="1" dirty="0">
                <a:solidFill>
                  <a:srgbClr val="FF0000"/>
                </a:solidFill>
              </a:rPr>
              <a:t>Black man</a:t>
            </a:r>
            <a:endParaRPr lang="en-US" sz="2400" dirty="0"/>
          </a:p>
        </p:txBody>
      </p:sp>
      <p:sp>
        <p:nvSpPr>
          <p:cNvPr id="10" name="TextBox 9">
            <a:extLst>
              <a:ext uri="{FF2B5EF4-FFF2-40B4-BE49-F238E27FC236}">
                <a16:creationId xmlns:a16="http://schemas.microsoft.com/office/drawing/2014/main" id="{16ACDE24-5A8A-4B4E-8B7A-1E2C3E99468D}"/>
              </a:ext>
            </a:extLst>
          </p:cNvPr>
          <p:cNvSpPr txBox="1"/>
          <p:nvPr/>
        </p:nvSpPr>
        <p:spPr>
          <a:xfrm>
            <a:off x="8354290" y="2466109"/>
            <a:ext cx="1149927" cy="830997"/>
          </a:xfrm>
          <a:prstGeom prst="rect">
            <a:avLst/>
          </a:prstGeom>
          <a:noFill/>
        </p:spPr>
        <p:txBody>
          <a:bodyPr wrap="square" rtlCol="0">
            <a:spAutoFit/>
          </a:bodyPr>
          <a:lstStyle/>
          <a:p>
            <a:pPr lvl="0"/>
            <a:r>
              <a:rPr lang="en-US" sz="2400" b="1" dirty="0">
                <a:solidFill>
                  <a:srgbClr val="FF0000"/>
                </a:solidFill>
              </a:rPr>
              <a:t>Why me? </a:t>
            </a:r>
          </a:p>
        </p:txBody>
      </p:sp>
      <p:sp>
        <p:nvSpPr>
          <p:cNvPr id="11" name="TextBox 10">
            <a:extLst>
              <a:ext uri="{FF2B5EF4-FFF2-40B4-BE49-F238E27FC236}">
                <a16:creationId xmlns:a16="http://schemas.microsoft.com/office/drawing/2014/main" id="{D293C356-E155-6240-8D38-7855E9A4D146}"/>
              </a:ext>
            </a:extLst>
          </p:cNvPr>
          <p:cNvSpPr txBox="1"/>
          <p:nvPr/>
        </p:nvSpPr>
        <p:spPr>
          <a:xfrm>
            <a:off x="9810466" y="2473127"/>
            <a:ext cx="1882770" cy="830997"/>
          </a:xfrm>
          <a:prstGeom prst="rect">
            <a:avLst/>
          </a:prstGeom>
          <a:noFill/>
        </p:spPr>
        <p:txBody>
          <a:bodyPr wrap="square" rtlCol="0">
            <a:spAutoFit/>
          </a:bodyPr>
          <a:lstStyle/>
          <a:p>
            <a:pPr lvl="0"/>
            <a:r>
              <a:rPr lang="en-US" sz="2400" b="1" dirty="0">
                <a:solidFill>
                  <a:srgbClr val="FF0000"/>
                </a:solidFill>
              </a:rPr>
              <a:t>I don’t like this role </a:t>
            </a:r>
            <a:endParaRPr lang="en-US" sz="2400" dirty="0"/>
          </a:p>
        </p:txBody>
      </p:sp>
    </p:spTree>
    <p:extLst>
      <p:ext uri="{BB962C8B-B14F-4D97-AF65-F5344CB8AC3E}">
        <p14:creationId xmlns:p14="http://schemas.microsoft.com/office/powerpoint/2010/main" val="311358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6" name="Rectangle 35">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9" name="Picture 28">
            <a:extLst>
              <a:ext uri="{FF2B5EF4-FFF2-40B4-BE49-F238E27FC236}">
                <a16:creationId xmlns:a16="http://schemas.microsoft.com/office/drawing/2014/main" id="{DC05221A-30B5-1F4B-813A-6D79B35E3C4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337" r="17179" b="-1"/>
          <a:stretch/>
        </p:blipFill>
        <p:spPr>
          <a:xfrm>
            <a:off x="6111036" y="-40420"/>
            <a:ext cx="6092823" cy="6856310"/>
          </a:xfrm>
          <a:prstGeom prst="rect">
            <a:avLst/>
          </a:prstGeom>
          <a:ln>
            <a:noFill/>
          </a:ln>
          <a:effectLst/>
        </p:spPr>
      </p:pic>
      <p:sp>
        <p:nvSpPr>
          <p:cNvPr id="39" name="Rectangle 38">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125E1A-AEBD-9D44-8B50-937113910BF6}"/>
              </a:ext>
            </a:extLst>
          </p:cNvPr>
          <p:cNvSpPr>
            <a:spLocks noGrp="1"/>
          </p:cNvSpPr>
          <p:nvPr>
            <p:ph type="title"/>
          </p:nvPr>
        </p:nvSpPr>
        <p:spPr>
          <a:xfrm>
            <a:off x="680321" y="753228"/>
            <a:ext cx="5615976" cy="1080938"/>
          </a:xfrm>
        </p:spPr>
        <p:txBody>
          <a:bodyPr>
            <a:normAutofit fontScale="90000"/>
          </a:bodyPr>
          <a:lstStyle/>
          <a:p>
            <a:r>
              <a:rPr lang="en-US" dirty="0"/>
              <a:t>Humanity is a multicellular learning system in the process of development</a:t>
            </a:r>
          </a:p>
        </p:txBody>
      </p:sp>
      <p:pic>
        <p:nvPicPr>
          <p:cNvPr id="41" name="Picture 40">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graphicFrame>
        <p:nvGraphicFramePr>
          <p:cNvPr id="7" name="Content Placeholder 2">
            <a:extLst>
              <a:ext uri="{FF2B5EF4-FFF2-40B4-BE49-F238E27FC236}">
                <a16:creationId xmlns:a16="http://schemas.microsoft.com/office/drawing/2014/main" id="{0D40414B-E192-4F68-A8D1-CEE1A52E637C}"/>
              </a:ext>
            </a:extLst>
          </p:cNvPr>
          <p:cNvGraphicFramePr>
            <a:graphicFrameLocks noGrp="1"/>
          </p:cNvGraphicFramePr>
          <p:nvPr>
            <p:ph idx="1"/>
            <p:extLst>
              <p:ext uri="{D42A27DB-BD31-4B8C-83A1-F6EECF244321}">
                <p14:modId xmlns:p14="http://schemas.microsoft.com/office/powerpoint/2010/main" val="2832705876"/>
              </p:ext>
            </p:extLst>
          </p:nvPr>
        </p:nvGraphicFramePr>
        <p:xfrm>
          <a:off x="680322" y="1977794"/>
          <a:ext cx="5041628" cy="46581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ounded Rectangle 9">
            <a:extLst>
              <a:ext uri="{FF2B5EF4-FFF2-40B4-BE49-F238E27FC236}">
                <a16:creationId xmlns:a16="http://schemas.microsoft.com/office/drawing/2014/main" id="{F294CB65-CA34-4C4B-90A0-464865A3CAC1}"/>
              </a:ext>
            </a:extLst>
          </p:cNvPr>
          <p:cNvSpPr/>
          <p:nvPr/>
        </p:nvSpPr>
        <p:spPr>
          <a:xfrm>
            <a:off x="680322" y="2258644"/>
            <a:ext cx="5041628" cy="1306142"/>
          </a:xfrm>
          <a:prstGeom prst="roundRect">
            <a:avLst>
              <a:gd name="adj" fmla="val 10000"/>
            </a:avLst>
          </a:prstGeom>
          <a:solidFill>
            <a:schemeClr val="tx1">
              <a:lumMod val="85000"/>
            </a:schemeClr>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US" dirty="0"/>
          </a:p>
        </p:txBody>
      </p:sp>
      <p:sp>
        <p:nvSpPr>
          <p:cNvPr id="4" name="TextBox 3">
            <a:extLst>
              <a:ext uri="{FF2B5EF4-FFF2-40B4-BE49-F238E27FC236}">
                <a16:creationId xmlns:a16="http://schemas.microsoft.com/office/drawing/2014/main" id="{42A78394-1447-D449-BF86-5733592FC36C}"/>
              </a:ext>
            </a:extLst>
          </p:cNvPr>
          <p:cNvSpPr txBox="1"/>
          <p:nvPr/>
        </p:nvSpPr>
        <p:spPr>
          <a:xfrm>
            <a:off x="1957491" y="2348353"/>
            <a:ext cx="3749041" cy="923330"/>
          </a:xfrm>
          <a:prstGeom prst="rect">
            <a:avLst/>
          </a:prstGeom>
          <a:noFill/>
        </p:spPr>
        <p:txBody>
          <a:bodyPr wrap="square" rtlCol="0">
            <a:spAutoFit/>
          </a:bodyPr>
          <a:lstStyle/>
          <a:p>
            <a:pPr lvl="0">
              <a:lnSpc>
                <a:spcPct val="100000"/>
              </a:lnSpc>
            </a:pPr>
            <a:r>
              <a:rPr lang="en-US" dirty="0">
                <a:solidFill>
                  <a:schemeClr val="bg1"/>
                </a:solidFill>
              </a:rPr>
              <a:t>It learns through forming bounded entities, each with a learning task on behalf of the whole</a:t>
            </a:r>
          </a:p>
        </p:txBody>
      </p:sp>
      <p:sp>
        <p:nvSpPr>
          <p:cNvPr id="6" name="TextBox 5">
            <a:extLst>
              <a:ext uri="{FF2B5EF4-FFF2-40B4-BE49-F238E27FC236}">
                <a16:creationId xmlns:a16="http://schemas.microsoft.com/office/drawing/2014/main" id="{BF97C59C-BCCD-5C48-B89D-FB7826ECF904}"/>
              </a:ext>
            </a:extLst>
          </p:cNvPr>
          <p:cNvSpPr txBox="1"/>
          <p:nvPr/>
        </p:nvSpPr>
        <p:spPr>
          <a:xfrm>
            <a:off x="2002980" y="3786855"/>
            <a:ext cx="3749041" cy="1200329"/>
          </a:xfrm>
          <a:prstGeom prst="rect">
            <a:avLst/>
          </a:prstGeom>
          <a:noFill/>
        </p:spPr>
        <p:txBody>
          <a:bodyPr wrap="square" rtlCol="0">
            <a:spAutoFit/>
          </a:bodyPr>
          <a:lstStyle/>
          <a:p>
            <a:r>
              <a:rPr lang="en-US" dirty="0">
                <a:solidFill>
                  <a:schemeClr val="bg1"/>
                </a:solidFill>
              </a:rPr>
              <a:t>Each of us (as a cell) brings our multigenerational histories and family roles into membership. Mission is a lens to society</a:t>
            </a:r>
          </a:p>
        </p:txBody>
      </p:sp>
      <p:sp>
        <p:nvSpPr>
          <p:cNvPr id="15" name="Rectangle 14" descr="Bank">
            <a:extLst>
              <a:ext uri="{FF2B5EF4-FFF2-40B4-BE49-F238E27FC236}">
                <a16:creationId xmlns:a16="http://schemas.microsoft.com/office/drawing/2014/main" id="{EF6507E9-EDE8-3F40-B7F9-F1E27E743EF9}"/>
              </a:ext>
            </a:extLst>
          </p:cNvPr>
          <p:cNvSpPr/>
          <p:nvPr/>
        </p:nvSpPr>
        <p:spPr>
          <a:xfrm>
            <a:off x="980303" y="2388500"/>
            <a:ext cx="768592" cy="76859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Rectangle 16" descr="Bank">
            <a:extLst>
              <a:ext uri="{FF2B5EF4-FFF2-40B4-BE49-F238E27FC236}">
                <a16:creationId xmlns:a16="http://schemas.microsoft.com/office/drawing/2014/main" id="{D15947DF-E1A2-4345-A4B9-4D20C562FA5B}"/>
              </a:ext>
            </a:extLst>
          </p:cNvPr>
          <p:cNvSpPr/>
          <p:nvPr/>
        </p:nvSpPr>
        <p:spPr>
          <a:xfrm>
            <a:off x="1174308" y="5594078"/>
            <a:ext cx="768592" cy="76859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34264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18C5-171D-0B4C-BE68-B626866860E8}"/>
              </a:ext>
            </a:extLst>
          </p:cNvPr>
          <p:cNvSpPr>
            <a:spLocks noGrp="1"/>
          </p:cNvSpPr>
          <p:nvPr>
            <p:ph type="title"/>
          </p:nvPr>
        </p:nvSpPr>
        <p:spPr/>
        <p:txBody>
          <a:bodyPr/>
          <a:lstStyle/>
          <a:p>
            <a:r>
              <a:rPr lang="en-US" dirty="0"/>
              <a:t>Four issues: group relations going forward</a:t>
            </a:r>
          </a:p>
        </p:txBody>
      </p:sp>
      <p:graphicFrame>
        <p:nvGraphicFramePr>
          <p:cNvPr id="4" name="Content Placeholder 3">
            <a:extLst>
              <a:ext uri="{FF2B5EF4-FFF2-40B4-BE49-F238E27FC236}">
                <a16:creationId xmlns:a16="http://schemas.microsoft.com/office/drawing/2014/main" id="{1486E0C2-F797-AB49-A415-70FEBDD5CF3E}"/>
              </a:ext>
            </a:extLst>
          </p:cNvPr>
          <p:cNvGraphicFramePr>
            <a:graphicFrameLocks noGrp="1"/>
          </p:cNvGraphicFramePr>
          <p:nvPr>
            <p:ph idx="1"/>
            <p:extLst>
              <p:ext uri="{D42A27DB-BD31-4B8C-83A1-F6EECF244321}">
                <p14:modId xmlns:p14="http://schemas.microsoft.com/office/powerpoint/2010/main" val="1361841535"/>
              </p:ext>
            </p:extLst>
          </p:nvPr>
        </p:nvGraphicFramePr>
        <p:xfrm>
          <a:off x="680321" y="1424519"/>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person, outdoor&#10;&#10;Description automatically generated">
            <a:extLst>
              <a:ext uri="{FF2B5EF4-FFF2-40B4-BE49-F238E27FC236}">
                <a16:creationId xmlns:a16="http://schemas.microsoft.com/office/drawing/2014/main" id="{840D0119-EF18-DF4F-B007-494BCB969954}"/>
              </a:ext>
            </a:extLst>
          </p:cNvPr>
          <p:cNvPicPr>
            <a:picLocks noChangeAspect="1"/>
          </p:cNvPicPr>
          <p:nvPr/>
        </p:nvPicPr>
        <p:blipFill>
          <a:blip r:embed="rId7"/>
          <a:stretch>
            <a:fillRect/>
          </a:stretch>
        </p:blipFill>
        <p:spPr>
          <a:xfrm>
            <a:off x="9919855" y="3967149"/>
            <a:ext cx="2154579" cy="2771349"/>
          </a:xfrm>
          <a:prstGeom prst="rect">
            <a:avLst/>
          </a:prstGeom>
        </p:spPr>
      </p:pic>
      <p:sp>
        <p:nvSpPr>
          <p:cNvPr id="3" name="TextBox 2">
            <a:extLst>
              <a:ext uri="{FF2B5EF4-FFF2-40B4-BE49-F238E27FC236}">
                <a16:creationId xmlns:a16="http://schemas.microsoft.com/office/drawing/2014/main" id="{F59608BF-DE6F-AA4F-9160-35DF91D7D929}"/>
              </a:ext>
            </a:extLst>
          </p:cNvPr>
          <p:cNvSpPr txBox="1"/>
          <p:nvPr/>
        </p:nvSpPr>
        <p:spPr>
          <a:xfrm>
            <a:off x="2895600" y="5023835"/>
            <a:ext cx="5597236" cy="707886"/>
          </a:xfrm>
          <a:prstGeom prst="rect">
            <a:avLst/>
          </a:prstGeom>
          <a:noFill/>
        </p:spPr>
        <p:txBody>
          <a:bodyPr wrap="square" rtlCol="0">
            <a:spAutoFit/>
          </a:bodyPr>
          <a:lstStyle/>
          <a:p>
            <a:r>
              <a:rPr lang="en-US" sz="4000" dirty="0"/>
              <a:t>APPLYING OUR WORK!</a:t>
            </a:r>
          </a:p>
        </p:txBody>
      </p:sp>
    </p:spTree>
    <p:extLst>
      <p:ext uri="{BB962C8B-B14F-4D97-AF65-F5344CB8AC3E}">
        <p14:creationId xmlns:p14="http://schemas.microsoft.com/office/powerpoint/2010/main" val="374301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1A581-1786-A547-BD55-BE33ED5474CE}"/>
              </a:ext>
            </a:extLst>
          </p:cNvPr>
          <p:cNvSpPr>
            <a:spLocks noGrp="1"/>
          </p:cNvSpPr>
          <p:nvPr>
            <p:ph type="title"/>
          </p:nvPr>
        </p:nvSpPr>
        <p:spPr>
          <a:xfrm>
            <a:off x="98200" y="667264"/>
            <a:ext cx="4078384" cy="3909398"/>
          </a:xfrm>
        </p:spPr>
        <p:txBody>
          <a:bodyPr anchor="b">
            <a:normAutofit/>
          </a:bodyPr>
          <a:lstStyle/>
          <a:p>
            <a:pPr algn="r"/>
            <a:r>
              <a:rPr lang="en-US" sz="4800" dirty="0">
                <a:solidFill>
                  <a:schemeClr val="accent1"/>
                </a:solidFill>
              </a:rPr>
              <a:t>What are we up to in putting on conferences?</a:t>
            </a:r>
          </a:p>
        </p:txBody>
      </p:sp>
      <p:sp>
        <p:nvSpPr>
          <p:cNvPr id="3" name="Content Placeholder 2">
            <a:extLst>
              <a:ext uri="{FF2B5EF4-FFF2-40B4-BE49-F238E27FC236}">
                <a16:creationId xmlns:a16="http://schemas.microsoft.com/office/drawing/2014/main" id="{EB6F7AE1-E6E3-764E-9DC9-359BFA555F75}"/>
              </a:ext>
            </a:extLst>
          </p:cNvPr>
          <p:cNvSpPr>
            <a:spLocks noGrp="1"/>
          </p:cNvSpPr>
          <p:nvPr>
            <p:ph idx="1"/>
          </p:nvPr>
        </p:nvSpPr>
        <p:spPr>
          <a:xfrm>
            <a:off x="5016137" y="791975"/>
            <a:ext cx="6087292" cy="4884209"/>
          </a:xfrm>
        </p:spPr>
        <p:txBody>
          <a:bodyPr anchor="ctr">
            <a:normAutofit/>
          </a:bodyPr>
          <a:lstStyle/>
          <a:p>
            <a:r>
              <a:rPr lang="en-US" sz="2000"/>
              <a:t>Eric </a:t>
            </a:r>
            <a:r>
              <a:rPr lang="en-US" sz="2000" dirty="0"/>
              <a:t>Miller (in G</a:t>
            </a:r>
            <a:r>
              <a:rPr lang="en-US" sz="2000" i="1" dirty="0"/>
              <a:t>roup Relations Reader 1, 1976</a:t>
            </a:r>
            <a:r>
              <a:rPr lang="en-US" sz="2000" dirty="0"/>
              <a:t>): “(In group relations conferences) I am engaged in covert political activity which I would prefer to deny. My latent goal is to induce members to become agents of scrutiny and change in their external organizations.”</a:t>
            </a:r>
          </a:p>
          <a:p>
            <a:endParaRPr lang="en-US" sz="2000" dirty="0"/>
          </a:p>
          <a:p>
            <a:r>
              <a:rPr lang="en-US" sz="2800" dirty="0"/>
              <a:t>Basic question</a:t>
            </a:r>
            <a:r>
              <a:rPr lang="en-US" sz="2000" dirty="0"/>
              <a:t>: Why do we do conferences?</a:t>
            </a:r>
          </a:p>
          <a:p>
            <a:r>
              <a:rPr lang="en-US" sz="2800" dirty="0"/>
              <a:t>Answer</a:t>
            </a:r>
            <a:r>
              <a:rPr lang="en-US" sz="2000" dirty="0"/>
              <a:t>: We have a method that might help to improve our world. But, how? </a:t>
            </a:r>
          </a:p>
        </p:txBody>
      </p:sp>
      <p:sp>
        <p:nvSpPr>
          <p:cNvPr id="4" name="TextBox 3">
            <a:extLst>
              <a:ext uri="{FF2B5EF4-FFF2-40B4-BE49-F238E27FC236}">
                <a16:creationId xmlns:a16="http://schemas.microsoft.com/office/drawing/2014/main" id="{C64A1546-0602-BD40-BD4A-883047AB91E9}"/>
              </a:ext>
            </a:extLst>
          </p:cNvPr>
          <p:cNvSpPr txBox="1"/>
          <p:nvPr/>
        </p:nvSpPr>
        <p:spPr>
          <a:xfrm>
            <a:off x="-7410" y="1135741"/>
            <a:ext cx="4683380" cy="646331"/>
          </a:xfrm>
          <a:prstGeom prst="rect">
            <a:avLst/>
          </a:prstGeom>
          <a:noFill/>
        </p:spPr>
        <p:txBody>
          <a:bodyPr wrap="square" rtlCol="0">
            <a:spAutoFit/>
          </a:bodyPr>
          <a:lstStyle/>
          <a:p>
            <a:pPr algn="ctr"/>
            <a:r>
              <a:rPr lang="en-US" i="1" dirty="0"/>
              <a:t>“Members are free to learn in whatever way they decide”</a:t>
            </a:r>
          </a:p>
        </p:txBody>
      </p:sp>
    </p:spTree>
    <p:extLst>
      <p:ext uri="{BB962C8B-B14F-4D97-AF65-F5344CB8AC3E}">
        <p14:creationId xmlns:p14="http://schemas.microsoft.com/office/powerpoint/2010/main" val="86641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ECAD0-6FA8-1D4A-8355-00472D9AF735}"/>
              </a:ext>
            </a:extLst>
          </p:cNvPr>
          <p:cNvSpPr>
            <a:spLocks noGrp="1"/>
          </p:cNvSpPr>
          <p:nvPr>
            <p:ph type="title"/>
          </p:nvPr>
        </p:nvSpPr>
        <p:spPr>
          <a:xfrm>
            <a:off x="6461936" y="333633"/>
            <a:ext cx="4448432" cy="3810544"/>
          </a:xfrm>
        </p:spPr>
        <p:txBody>
          <a:bodyPr anchor="b">
            <a:normAutofit fontScale="90000"/>
          </a:bodyPr>
          <a:lstStyle/>
          <a:p>
            <a:pPr algn="r"/>
            <a:r>
              <a:rPr lang="en-US" sz="4800" dirty="0">
                <a:solidFill>
                  <a:schemeClr val="accent1"/>
                </a:solidFill>
              </a:rPr>
              <a:t>What conversations are happening in society that our work speaks to?</a:t>
            </a:r>
          </a:p>
        </p:txBody>
      </p:sp>
      <p:sp>
        <p:nvSpPr>
          <p:cNvPr id="3" name="Content Placeholder 2">
            <a:extLst>
              <a:ext uri="{FF2B5EF4-FFF2-40B4-BE49-F238E27FC236}">
                <a16:creationId xmlns:a16="http://schemas.microsoft.com/office/drawing/2014/main" id="{DB193B2F-A532-D749-8987-EDFFB0E3DDCD}"/>
              </a:ext>
            </a:extLst>
          </p:cNvPr>
          <p:cNvSpPr>
            <a:spLocks noGrp="1"/>
          </p:cNvSpPr>
          <p:nvPr>
            <p:ph idx="1"/>
          </p:nvPr>
        </p:nvSpPr>
        <p:spPr>
          <a:xfrm>
            <a:off x="680321" y="965200"/>
            <a:ext cx="5410207" cy="4884209"/>
          </a:xfrm>
        </p:spPr>
        <p:txBody>
          <a:bodyPr anchor="ctr">
            <a:normAutofit fontScale="92500"/>
          </a:bodyPr>
          <a:lstStyle/>
          <a:p>
            <a:pPr marL="0" indent="0">
              <a:buNone/>
            </a:pPr>
            <a:r>
              <a:rPr lang="en-US" dirty="0"/>
              <a:t>As individuals, we are isolated, targeted, disengaged and feeling powerless to impact the world around us. We need each other to be effective, but how? </a:t>
            </a:r>
          </a:p>
          <a:p>
            <a:pPr marL="0" indent="0">
              <a:buNone/>
            </a:pPr>
            <a:r>
              <a:rPr lang="en-US" dirty="0"/>
              <a:t>Many of our institutions, our access points to the larger society, are in danger of losing touch with their missions. Without reliable institutions that stand for something, autocrats are taking over.</a:t>
            </a:r>
          </a:p>
          <a:p>
            <a:pPr marL="0" indent="0">
              <a:buNone/>
            </a:pPr>
            <a:r>
              <a:rPr lang="en-US" dirty="0"/>
              <a:t>            ________________</a:t>
            </a:r>
          </a:p>
          <a:p>
            <a:pPr marL="0" indent="0">
              <a:buNone/>
            </a:pPr>
            <a:endParaRPr lang="en-US" dirty="0"/>
          </a:p>
          <a:p>
            <a:pPr marL="0" indent="0">
              <a:buNone/>
            </a:pPr>
            <a:r>
              <a:rPr lang="en-US" dirty="0"/>
              <a:t>So, how (and where) can we join with others as citizens to improve the world around us?</a:t>
            </a:r>
          </a:p>
          <a:p>
            <a:endParaRPr lang="en-US" sz="2000" dirty="0"/>
          </a:p>
        </p:txBody>
      </p:sp>
    </p:spTree>
    <p:extLst>
      <p:ext uri="{BB962C8B-B14F-4D97-AF65-F5344CB8AC3E}">
        <p14:creationId xmlns:p14="http://schemas.microsoft.com/office/powerpoint/2010/main" val="383520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BE18-2250-674C-BCAE-67B8FD7DC8AC}"/>
              </a:ext>
            </a:extLst>
          </p:cNvPr>
          <p:cNvSpPr>
            <a:spLocks noGrp="1"/>
          </p:cNvSpPr>
          <p:nvPr>
            <p:ph type="title"/>
          </p:nvPr>
        </p:nvSpPr>
        <p:spPr/>
        <p:txBody>
          <a:bodyPr>
            <a:normAutofit/>
          </a:bodyPr>
          <a:lstStyle/>
          <a:p>
            <a:r>
              <a:rPr lang="en-US" sz="4000" dirty="0"/>
              <a:t>Institutions losing touch with mission: </a:t>
            </a:r>
            <a:br>
              <a:rPr lang="en-US" dirty="0"/>
            </a:br>
            <a:endParaRPr lang="en-US" sz="3100" dirty="0"/>
          </a:p>
        </p:txBody>
      </p:sp>
      <p:sp>
        <p:nvSpPr>
          <p:cNvPr id="3" name="Content Placeholder 2">
            <a:extLst>
              <a:ext uri="{FF2B5EF4-FFF2-40B4-BE49-F238E27FC236}">
                <a16:creationId xmlns:a16="http://schemas.microsoft.com/office/drawing/2014/main" id="{655EBB23-FEE4-EB4F-B927-4676C7A2B896}"/>
              </a:ext>
            </a:extLst>
          </p:cNvPr>
          <p:cNvSpPr>
            <a:spLocks noGrp="1"/>
          </p:cNvSpPr>
          <p:nvPr>
            <p:ph sz="half" idx="1"/>
          </p:nvPr>
        </p:nvSpPr>
        <p:spPr>
          <a:xfrm>
            <a:off x="254159" y="2327893"/>
            <a:ext cx="4698358" cy="3892798"/>
          </a:xfrm>
        </p:spPr>
        <p:txBody>
          <a:bodyPr>
            <a:normAutofit/>
          </a:bodyPr>
          <a:lstStyle/>
          <a:p>
            <a:r>
              <a:rPr lang="en-US" sz="3000" b="1" i="1" dirty="0"/>
              <a:t>Government </a:t>
            </a:r>
            <a:r>
              <a:rPr lang="en-US" b="1" i="1" dirty="0"/>
              <a:t>(special interests</a:t>
            </a:r>
            <a:r>
              <a:rPr lang="en-US" sz="3000" b="1" i="1" dirty="0"/>
              <a:t>):</a:t>
            </a:r>
          </a:p>
          <a:p>
            <a:endParaRPr lang="en-US" sz="3000" b="1" i="1" dirty="0"/>
          </a:p>
          <a:p>
            <a:endParaRPr lang="en-US" dirty="0"/>
          </a:p>
          <a:p>
            <a:endParaRPr lang="en-US" dirty="0"/>
          </a:p>
          <a:p>
            <a:endParaRPr lang="en-US" dirty="0"/>
          </a:p>
          <a:p>
            <a:pPr marL="0" indent="0">
              <a:buNone/>
            </a:pPr>
            <a:endParaRPr lang="en-US" dirty="0"/>
          </a:p>
          <a:p>
            <a:pPr marL="0" indent="0">
              <a:buNone/>
            </a:pPr>
            <a:endParaRPr lang="en-US" dirty="0"/>
          </a:p>
          <a:p>
            <a:endParaRPr lang="en-US" b="1" i="1" dirty="0"/>
          </a:p>
          <a:p>
            <a:endParaRPr lang="en-US" dirty="0"/>
          </a:p>
          <a:p>
            <a:endParaRPr lang="en-US" b="1" i="1" dirty="0"/>
          </a:p>
          <a:p>
            <a:endParaRPr lang="en-US" b="1" i="1" dirty="0"/>
          </a:p>
        </p:txBody>
      </p:sp>
      <p:sp>
        <p:nvSpPr>
          <p:cNvPr id="25" name="Content Placeholder 24">
            <a:extLst>
              <a:ext uri="{FF2B5EF4-FFF2-40B4-BE49-F238E27FC236}">
                <a16:creationId xmlns:a16="http://schemas.microsoft.com/office/drawing/2014/main" id="{86F9F060-B2C3-B34D-9D64-AF806F88CD23}"/>
              </a:ext>
            </a:extLst>
          </p:cNvPr>
          <p:cNvSpPr>
            <a:spLocks noGrp="1"/>
          </p:cNvSpPr>
          <p:nvPr>
            <p:ph sz="half" idx="2"/>
          </p:nvPr>
        </p:nvSpPr>
        <p:spPr>
          <a:xfrm>
            <a:off x="4791426" y="2309493"/>
            <a:ext cx="4275438" cy="3581356"/>
          </a:xfrm>
        </p:spPr>
        <p:txBody>
          <a:bodyPr>
            <a:normAutofit/>
          </a:bodyPr>
          <a:lstStyle/>
          <a:p>
            <a:r>
              <a:rPr lang="en-US" sz="2800" b="1" i="1" dirty="0"/>
              <a:t>Religion </a:t>
            </a:r>
            <a:r>
              <a:rPr lang="en-US" b="1" i="1" dirty="0"/>
              <a:t>(sexuality </a:t>
            </a:r>
          </a:p>
          <a:p>
            <a:pPr marL="0" indent="0">
              <a:buNone/>
            </a:pPr>
            <a:r>
              <a:rPr lang="en-US" b="1" i="1" dirty="0"/>
              <a:t>  and faith)</a:t>
            </a:r>
            <a:r>
              <a:rPr lang="en-US" sz="2800" b="1" i="1" dirty="0"/>
              <a:t>:</a:t>
            </a:r>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2" name="Picture 11" descr="A close up of a logo&#10;&#10;Description automatically generated">
            <a:extLst>
              <a:ext uri="{FF2B5EF4-FFF2-40B4-BE49-F238E27FC236}">
                <a16:creationId xmlns:a16="http://schemas.microsoft.com/office/drawing/2014/main" id="{462DCD5E-34E7-6741-9146-121EF4261F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34756" y="3727224"/>
            <a:ext cx="3365377" cy="2458995"/>
          </a:xfrm>
          <a:prstGeom prst="rect">
            <a:avLst/>
          </a:prstGeom>
        </p:spPr>
      </p:pic>
      <p:pic>
        <p:nvPicPr>
          <p:cNvPr id="33" name="Picture 32">
            <a:extLst>
              <a:ext uri="{FF2B5EF4-FFF2-40B4-BE49-F238E27FC236}">
                <a16:creationId xmlns:a16="http://schemas.microsoft.com/office/drawing/2014/main" id="{552446BD-95DD-7E43-99BD-830233D5333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8570" y="3437581"/>
            <a:ext cx="3638919" cy="2783110"/>
          </a:xfrm>
          <a:prstGeom prst="rect">
            <a:avLst/>
          </a:prstGeom>
        </p:spPr>
      </p:pic>
      <p:sp>
        <p:nvSpPr>
          <p:cNvPr id="4" name="TextBox 3">
            <a:extLst>
              <a:ext uri="{FF2B5EF4-FFF2-40B4-BE49-F238E27FC236}">
                <a16:creationId xmlns:a16="http://schemas.microsoft.com/office/drawing/2014/main" id="{6594A19A-7F92-8240-BA1D-98CCC90D39E6}"/>
              </a:ext>
            </a:extLst>
          </p:cNvPr>
          <p:cNvSpPr txBox="1"/>
          <p:nvPr/>
        </p:nvSpPr>
        <p:spPr>
          <a:xfrm>
            <a:off x="8641313" y="2327893"/>
            <a:ext cx="3296528" cy="1261884"/>
          </a:xfrm>
          <a:prstGeom prst="rect">
            <a:avLst/>
          </a:prstGeom>
          <a:noFill/>
        </p:spPr>
        <p:txBody>
          <a:bodyPr wrap="square" rtlCol="0">
            <a:spAutoFit/>
          </a:bodyPr>
          <a:lstStyle/>
          <a:p>
            <a:r>
              <a:rPr lang="en-US" sz="2800" b="1" i="1" dirty="0"/>
              <a:t>Education</a:t>
            </a:r>
          </a:p>
          <a:p>
            <a:r>
              <a:rPr lang="en-US" sz="2400" b="1" i="1" dirty="0"/>
              <a:t>(cost and technology):</a:t>
            </a:r>
            <a:endParaRPr lang="en-US" sz="2800" dirty="0"/>
          </a:p>
        </p:txBody>
      </p:sp>
      <p:pic>
        <p:nvPicPr>
          <p:cNvPr id="6" name="Picture 5" descr="A person posing for the camera&#10;&#10;Description automatically generated">
            <a:extLst>
              <a:ext uri="{FF2B5EF4-FFF2-40B4-BE49-F238E27FC236}">
                <a16:creationId xmlns:a16="http://schemas.microsoft.com/office/drawing/2014/main" id="{A175E5C6-DA27-2C4F-B43C-C82210786D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171056" y="4207344"/>
            <a:ext cx="3849887" cy="2031747"/>
          </a:xfrm>
          <a:prstGeom prst="rect">
            <a:avLst/>
          </a:prstGeom>
        </p:spPr>
      </p:pic>
    </p:spTree>
    <p:extLst>
      <p:ext uri="{BB962C8B-B14F-4D97-AF65-F5344CB8AC3E}">
        <p14:creationId xmlns:p14="http://schemas.microsoft.com/office/powerpoint/2010/main" val="3072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B951-7937-A04D-B7FF-35BF2D472A25}"/>
              </a:ext>
            </a:extLst>
          </p:cNvPr>
          <p:cNvSpPr>
            <a:spLocks noGrp="1"/>
          </p:cNvSpPr>
          <p:nvPr>
            <p:ph type="title"/>
          </p:nvPr>
        </p:nvSpPr>
        <p:spPr>
          <a:xfrm>
            <a:off x="680321" y="753228"/>
            <a:ext cx="9613861" cy="1080938"/>
          </a:xfrm>
        </p:spPr>
        <p:txBody>
          <a:bodyPr>
            <a:normAutofit/>
          </a:bodyPr>
          <a:lstStyle/>
          <a:p>
            <a:r>
              <a:rPr lang="en-US" dirty="0"/>
              <a:t>Institutions losing touch with mission:</a:t>
            </a:r>
            <a:br>
              <a:rPr lang="en-US" dirty="0"/>
            </a:br>
            <a:r>
              <a:rPr lang="en-US" dirty="0"/>
              <a:t>Can we as members do anything about it?</a:t>
            </a:r>
          </a:p>
        </p:txBody>
      </p:sp>
      <p:sp>
        <p:nvSpPr>
          <p:cNvPr id="7" name="Content Placeholder 6">
            <a:extLst>
              <a:ext uri="{FF2B5EF4-FFF2-40B4-BE49-F238E27FC236}">
                <a16:creationId xmlns:a16="http://schemas.microsoft.com/office/drawing/2014/main" id="{8DED2092-5A85-574B-BEA1-E1E5E1E8E1C2}"/>
              </a:ext>
            </a:extLst>
          </p:cNvPr>
          <p:cNvSpPr>
            <a:spLocks noGrp="1"/>
          </p:cNvSpPr>
          <p:nvPr>
            <p:ph idx="1"/>
          </p:nvPr>
        </p:nvSpPr>
        <p:spPr>
          <a:xfrm>
            <a:off x="680321" y="2336873"/>
            <a:ext cx="5211977" cy="3599316"/>
          </a:xfrm>
        </p:spPr>
        <p:txBody>
          <a:bodyPr>
            <a:normAutofit/>
          </a:bodyPr>
          <a:lstStyle/>
          <a:p>
            <a:r>
              <a:rPr lang="en-US" sz="2800" dirty="0"/>
              <a:t>Health Care </a:t>
            </a:r>
            <a:r>
              <a:rPr lang="en-US" dirty="0"/>
              <a:t>(bureaucracy)</a:t>
            </a:r>
            <a:r>
              <a:rPr lang="en-US" sz="2800" dirty="0"/>
              <a:t>:</a:t>
            </a:r>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6" name="Picture 5" descr="A close up of a logo&#10;&#10;Description automatically generated">
            <a:extLst>
              <a:ext uri="{FF2B5EF4-FFF2-40B4-BE49-F238E27FC236}">
                <a16:creationId xmlns:a16="http://schemas.microsoft.com/office/drawing/2014/main" id="{DD988DFC-F1CD-364B-BA83-A66869DAE7F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365" r="1822"/>
          <a:stretch/>
        </p:blipFill>
        <p:spPr>
          <a:xfrm>
            <a:off x="8176803" y="3618094"/>
            <a:ext cx="2792627" cy="2820802"/>
          </a:xfrm>
          <a:prstGeom prst="rect">
            <a:avLst/>
          </a:prstGeom>
          <a:ln>
            <a:noFill/>
          </a:ln>
          <a:effectLst>
            <a:outerShdw blurRad="76200" dist="63500" dir="5040000" algn="tl" rotWithShape="0">
              <a:srgbClr val="000000">
                <a:alpha val="41000"/>
              </a:srgbClr>
            </a:outerShdw>
          </a:effectLst>
        </p:spPr>
      </p:pic>
      <p:pic>
        <p:nvPicPr>
          <p:cNvPr id="8" name="Content Placeholder 4" descr="A picture containing parking, meter, outdoor, building&#10;&#10;Description automatically generated">
            <a:extLst>
              <a:ext uri="{FF2B5EF4-FFF2-40B4-BE49-F238E27FC236}">
                <a16:creationId xmlns:a16="http://schemas.microsoft.com/office/drawing/2014/main" id="{CABD7DD6-B778-2A43-BF34-430F791D984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593" r="24230" b="3"/>
          <a:stretch/>
        </p:blipFill>
        <p:spPr>
          <a:xfrm>
            <a:off x="680321" y="3299747"/>
            <a:ext cx="4615503" cy="3139149"/>
          </a:xfrm>
          <a:prstGeom prst="rect">
            <a:avLst/>
          </a:prstGeom>
          <a:ln>
            <a:noFill/>
          </a:ln>
          <a:effectLst>
            <a:outerShdw blurRad="76200" dist="63500" dir="5040000" algn="tl" rotWithShape="0">
              <a:srgbClr val="000000">
                <a:alpha val="41000"/>
              </a:srgbClr>
            </a:outerShdw>
          </a:effectLst>
        </p:spPr>
      </p:pic>
      <p:sp>
        <p:nvSpPr>
          <p:cNvPr id="3" name="TextBox 2">
            <a:extLst>
              <a:ext uri="{FF2B5EF4-FFF2-40B4-BE49-F238E27FC236}">
                <a16:creationId xmlns:a16="http://schemas.microsoft.com/office/drawing/2014/main" id="{70E873F9-199E-B244-B8CF-572F8B727B1E}"/>
              </a:ext>
            </a:extLst>
          </p:cNvPr>
          <p:cNvSpPr txBox="1"/>
          <p:nvPr/>
        </p:nvSpPr>
        <p:spPr>
          <a:xfrm>
            <a:off x="8007179" y="2336873"/>
            <a:ext cx="35045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Commercial </a:t>
            </a:r>
            <a:r>
              <a:rPr lang="en-US" sz="2400" dirty="0"/>
              <a:t>(brands as identity)</a:t>
            </a:r>
            <a:r>
              <a:rPr lang="en-US" sz="2800" dirty="0"/>
              <a:t>:</a:t>
            </a:r>
          </a:p>
        </p:txBody>
      </p:sp>
    </p:spTree>
    <p:extLst>
      <p:ext uri="{BB962C8B-B14F-4D97-AF65-F5344CB8AC3E}">
        <p14:creationId xmlns:p14="http://schemas.microsoft.com/office/powerpoint/2010/main" val="145800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CAEC-750A-C144-8F47-9F7BA6221922}"/>
              </a:ext>
            </a:extLst>
          </p:cNvPr>
          <p:cNvSpPr>
            <a:spLocks noGrp="1"/>
          </p:cNvSpPr>
          <p:nvPr>
            <p:ph type="title"/>
          </p:nvPr>
        </p:nvSpPr>
        <p:spPr>
          <a:xfrm>
            <a:off x="680321" y="753228"/>
            <a:ext cx="9613861" cy="1080938"/>
          </a:xfrm>
        </p:spPr>
        <p:txBody>
          <a:bodyPr>
            <a:normAutofit/>
          </a:bodyPr>
          <a:lstStyle/>
          <a:p>
            <a:r>
              <a:rPr lang="en-US" dirty="0"/>
              <a:t>How to mobilize and strengthen citizen role?</a:t>
            </a:r>
          </a:p>
        </p:txBody>
      </p:sp>
      <p:sp>
        <p:nvSpPr>
          <p:cNvPr id="3" name="Content Placeholder 2">
            <a:extLst>
              <a:ext uri="{FF2B5EF4-FFF2-40B4-BE49-F238E27FC236}">
                <a16:creationId xmlns:a16="http://schemas.microsoft.com/office/drawing/2014/main" id="{29BAC463-0AEB-D749-A521-B4F28A944DD0}"/>
              </a:ext>
            </a:extLst>
          </p:cNvPr>
          <p:cNvSpPr>
            <a:spLocks noGrp="1"/>
          </p:cNvSpPr>
          <p:nvPr>
            <p:ph idx="1"/>
          </p:nvPr>
        </p:nvSpPr>
        <p:spPr>
          <a:xfrm>
            <a:off x="680321" y="2242801"/>
            <a:ext cx="6423211" cy="3693388"/>
          </a:xfrm>
        </p:spPr>
        <p:txBody>
          <a:bodyPr>
            <a:noAutofit/>
          </a:bodyPr>
          <a:lstStyle/>
          <a:p>
            <a:pPr marL="514350" indent="-514350">
              <a:buFont typeface="+mj-lt"/>
              <a:buAutoNum type="arabicPeriod"/>
            </a:pPr>
            <a:r>
              <a:rPr lang="en-US" sz="2800" dirty="0"/>
              <a:t>Collective</a:t>
            </a:r>
          </a:p>
          <a:p>
            <a:pPr lvl="1"/>
            <a:r>
              <a:rPr lang="en-US" sz="2400" dirty="0"/>
              <a:t>Social media</a:t>
            </a:r>
          </a:p>
          <a:p>
            <a:pPr lvl="1"/>
            <a:r>
              <a:rPr lang="en-US" sz="2400" dirty="0"/>
              <a:t>Community organizing</a:t>
            </a:r>
          </a:p>
          <a:p>
            <a:pPr lvl="1"/>
            <a:r>
              <a:rPr lang="en-US" sz="2400" dirty="0"/>
              <a:t>Heroes (Parkland students)</a:t>
            </a:r>
          </a:p>
          <a:p>
            <a:pPr marL="0" indent="0">
              <a:buNone/>
            </a:pPr>
            <a:endParaRPr lang="en-US" sz="2800" dirty="0"/>
          </a:p>
          <a:p>
            <a:pPr marL="0" indent="0">
              <a:buNone/>
            </a:pPr>
            <a:endParaRPr lang="en-US" sz="2800" dirty="0"/>
          </a:p>
          <a:p>
            <a:pPr marL="514350" indent="-514350">
              <a:buFont typeface="+mj-lt"/>
              <a:buAutoNum type="arabicPeriod" startAt="2"/>
            </a:pPr>
            <a:r>
              <a:rPr lang="en-US" sz="2800" b="1" dirty="0"/>
              <a:t>Strengthen Institutions</a:t>
            </a:r>
          </a:p>
          <a:p>
            <a:pPr lvl="1"/>
            <a:r>
              <a:rPr lang="en-US" sz="2400" b="1" dirty="0"/>
              <a:t>Mission and roles</a:t>
            </a:r>
          </a:p>
        </p:txBody>
      </p:sp>
      <p:pic>
        <p:nvPicPr>
          <p:cNvPr id="5" name="Picture 4" descr="A close up of a logo&#10;&#10;Description automatically generated">
            <a:extLst>
              <a:ext uri="{FF2B5EF4-FFF2-40B4-BE49-F238E27FC236}">
                <a16:creationId xmlns:a16="http://schemas.microsoft.com/office/drawing/2014/main" id="{C335D897-D48B-7E45-B385-948FD65F2A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34047" y="2242801"/>
            <a:ext cx="3400126" cy="1700061"/>
          </a:xfrm>
          <a:prstGeom prst="rect">
            <a:avLst/>
          </a:prstGeom>
          <a:ln>
            <a:noFill/>
          </a:ln>
          <a:effectLst>
            <a:outerShdw blurRad="76200" dist="63500" dir="5040000" algn="tl" rotWithShape="0">
              <a:srgbClr val="000000">
                <a:alpha val="41000"/>
              </a:srgbClr>
            </a:outerShdw>
          </a:effectLst>
        </p:spPr>
      </p:pic>
      <p:pic>
        <p:nvPicPr>
          <p:cNvPr id="13" name="Picture 12" descr="A picture containing sky, skiing, LEGO, table&#10;&#10;Description automatically generated">
            <a:extLst>
              <a:ext uri="{FF2B5EF4-FFF2-40B4-BE49-F238E27FC236}">
                <a16:creationId xmlns:a16="http://schemas.microsoft.com/office/drawing/2014/main" id="{AF1259D1-CE16-9B46-9E1A-8E8D04F995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42256" y="4373208"/>
            <a:ext cx="2506534" cy="1993327"/>
          </a:xfrm>
          <a:prstGeom prst="rect">
            <a:avLst/>
          </a:prstGeom>
        </p:spPr>
      </p:pic>
      <p:sp>
        <p:nvSpPr>
          <p:cNvPr id="36" name="Chevron 35">
            <a:extLst>
              <a:ext uri="{FF2B5EF4-FFF2-40B4-BE49-F238E27FC236}">
                <a16:creationId xmlns:a16="http://schemas.microsoft.com/office/drawing/2014/main" id="{82416C82-083D-EF41-8D42-29DBA9D46D53}"/>
              </a:ext>
            </a:extLst>
          </p:cNvPr>
          <p:cNvSpPr/>
          <p:nvPr/>
        </p:nvSpPr>
        <p:spPr>
          <a:xfrm>
            <a:off x="5487251" y="3059621"/>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hevron 36">
            <a:extLst>
              <a:ext uri="{FF2B5EF4-FFF2-40B4-BE49-F238E27FC236}">
                <a16:creationId xmlns:a16="http://schemas.microsoft.com/office/drawing/2014/main" id="{36965BC9-0897-B445-AADA-99664789C36F}"/>
              </a:ext>
            </a:extLst>
          </p:cNvPr>
          <p:cNvSpPr/>
          <p:nvPr/>
        </p:nvSpPr>
        <p:spPr>
          <a:xfrm>
            <a:off x="5507429" y="499332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52F0C235-A7D7-8144-B6B9-7DD471177C46}"/>
              </a:ext>
            </a:extLst>
          </p:cNvPr>
          <p:cNvSpPr txBox="1"/>
          <p:nvPr/>
        </p:nvSpPr>
        <p:spPr>
          <a:xfrm>
            <a:off x="10058901" y="2848265"/>
            <a:ext cx="2298357" cy="646331"/>
          </a:xfrm>
          <a:prstGeom prst="rect">
            <a:avLst/>
          </a:prstGeom>
          <a:noFill/>
        </p:spPr>
        <p:txBody>
          <a:bodyPr wrap="square" rtlCol="0">
            <a:spAutoFit/>
          </a:bodyPr>
          <a:lstStyle/>
          <a:p>
            <a:r>
              <a:rPr lang="en-US" dirty="0"/>
              <a:t>Pressure politics; increased voting</a:t>
            </a:r>
          </a:p>
        </p:txBody>
      </p:sp>
      <p:sp>
        <p:nvSpPr>
          <p:cNvPr id="39" name="TextBox 38">
            <a:extLst>
              <a:ext uri="{FF2B5EF4-FFF2-40B4-BE49-F238E27FC236}">
                <a16:creationId xmlns:a16="http://schemas.microsoft.com/office/drawing/2014/main" id="{8EB6CC6C-BE1C-CE42-91B3-F0768F5362B3}"/>
              </a:ext>
            </a:extLst>
          </p:cNvPr>
          <p:cNvSpPr txBox="1"/>
          <p:nvPr/>
        </p:nvSpPr>
        <p:spPr>
          <a:xfrm>
            <a:off x="10058902" y="4843113"/>
            <a:ext cx="2298356" cy="1754326"/>
          </a:xfrm>
          <a:prstGeom prst="rect">
            <a:avLst/>
          </a:prstGeom>
          <a:noFill/>
        </p:spPr>
        <p:txBody>
          <a:bodyPr wrap="square" rtlCol="0">
            <a:spAutoFit/>
          </a:bodyPr>
          <a:lstStyle/>
          <a:p>
            <a:r>
              <a:rPr lang="en-US" dirty="0"/>
              <a:t>Sharpen mission links to society’s needs; enhance staff authority to see the outside society as citizens</a:t>
            </a:r>
          </a:p>
        </p:txBody>
      </p:sp>
      <p:sp>
        <p:nvSpPr>
          <p:cNvPr id="4" name="Chevron 3">
            <a:extLst>
              <a:ext uri="{FF2B5EF4-FFF2-40B4-BE49-F238E27FC236}">
                <a16:creationId xmlns:a16="http://schemas.microsoft.com/office/drawing/2014/main" id="{2037DDF1-F492-1749-A2CF-DA3812E46739}"/>
              </a:ext>
            </a:extLst>
          </p:cNvPr>
          <p:cNvSpPr/>
          <p:nvPr/>
        </p:nvSpPr>
        <p:spPr>
          <a:xfrm>
            <a:off x="9454221" y="294436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a:extLst>
              <a:ext uri="{FF2B5EF4-FFF2-40B4-BE49-F238E27FC236}">
                <a16:creationId xmlns:a16="http://schemas.microsoft.com/office/drawing/2014/main" id="{7E8B1BF0-7CBE-5446-9241-FD9467E3840C}"/>
              </a:ext>
            </a:extLst>
          </p:cNvPr>
          <p:cNvSpPr/>
          <p:nvPr/>
        </p:nvSpPr>
        <p:spPr>
          <a:xfrm>
            <a:off x="9471181" y="512755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968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DB6099F-8AFE-C941-AD05-5D4A1B9B0E0E}"/>
              </a:ext>
            </a:extLst>
          </p:cNvPr>
          <p:cNvSpPr>
            <a:spLocks noGrp="1"/>
          </p:cNvSpPr>
          <p:nvPr>
            <p:ph type="title"/>
          </p:nvPr>
        </p:nvSpPr>
        <p:spPr>
          <a:xfrm>
            <a:off x="6763006" y="79513"/>
            <a:ext cx="3846292" cy="4500265"/>
          </a:xfrm>
        </p:spPr>
        <p:txBody>
          <a:bodyPr anchor="b">
            <a:normAutofit/>
          </a:bodyPr>
          <a:lstStyle/>
          <a:p>
            <a:pPr algn="r"/>
            <a:r>
              <a:rPr lang="en-US" sz="4800" dirty="0">
                <a:solidFill>
                  <a:schemeClr val="accent1"/>
                </a:solidFill>
              </a:rPr>
              <a:t>What do we learn in Group Relations Conferences?</a:t>
            </a:r>
          </a:p>
        </p:txBody>
      </p:sp>
      <p:sp>
        <p:nvSpPr>
          <p:cNvPr id="6" name="Content Placeholder 5">
            <a:extLst>
              <a:ext uri="{FF2B5EF4-FFF2-40B4-BE49-F238E27FC236}">
                <a16:creationId xmlns:a16="http://schemas.microsoft.com/office/drawing/2014/main" id="{CD2DC1CC-9C4C-1845-B06A-2D4FAFF68734}"/>
              </a:ext>
            </a:extLst>
          </p:cNvPr>
          <p:cNvSpPr>
            <a:spLocks noGrp="1"/>
          </p:cNvSpPr>
          <p:nvPr>
            <p:ph idx="1"/>
          </p:nvPr>
        </p:nvSpPr>
        <p:spPr>
          <a:xfrm>
            <a:off x="680321" y="548640"/>
            <a:ext cx="5410207" cy="5622503"/>
          </a:xfrm>
        </p:spPr>
        <p:txBody>
          <a:bodyPr anchor="ctr">
            <a:normAutofit/>
          </a:bodyPr>
          <a:lstStyle/>
          <a:p>
            <a:pPr marL="0" indent="0">
              <a:buNone/>
            </a:pPr>
            <a:r>
              <a:rPr lang="en-US" dirty="0"/>
              <a:t>We learn what it takes to become a member: a shift in identity from “</a:t>
            </a:r>
            <a:r>
              <a:rPr lang="en-US" i="1" dirty="0"/>
              <a:t>me as an individual</a:t>
            </a:r>
            <a:r>
              <a:rPr lang="en-US" dirty="0"/>
              <a:t>” to “</a:t>
            </a:r>
            <a:r>
              <a:rPr lang="en-US" i="1" dirty="0"/>
              <a:t>me as a member” (joining something larger than oneself)</a:t>
            </a:r>
            <a:r>
              <a:rPr lang="en-US" dirty="0"/>
              <a:t> and from seeing you </a:t>
            </a:r>
            <a:r>
              <a:rPr lang="en-US" i="1" dirty="0"/>
              <a:t>as “other</a:t>
            </a:r>
            <a:r>
              <a:rPr lang="en-US" dirty="0"/>
              <a:t>” to seeing you as “</a:t>
            </a:r>
            <a:r>
              <a:rPr lang="en-US" i="1" dirty="0"/>
              <a:t>one of us</a:t>
            </a:r>
            <a:r>
              <a:rPr lang="en-US" dirty="0"/>
              <a:t>”)</a:t>
            </a:r>
          </a:p>
          <a:p>
            <a:pPr marL="0" indent="0">
              <a:buNone/>
            </a:pPr>
            <a:r>
              <a:rPr lang="en-US" dirty="0"/>
              <a:t> </a:t>
            </a:r>
          </a:p>
          <a:p>
            <a:pPr marL="0" indent="0">
              <a:buNone/>
            </a:pPr>
            <a:r>
              <a:rPr lang="en-US" dirty="0">
                <a:solidFill>
                  <a:schemeClr val="accent1"/>
                </a:solidFill>
              </a:rPr>
              <a:t>Primary Task</a:t>
            </a:r>
            <a:r>
              <a:rPr lang="en-US" dirty="0"/>
              <a:t>, Role, Authority and Boundaries</a:t>
            </a:r>
          </a:p>
          <a:p>
            <a:pPr marL="0" indent="0">
              <a:buNone/>
            </a:pPr>
            <a:endParaRPr lang="en-US" dirty="0"/>
          </a:p>
          <a:p>
            <a:pPr marL="0" indent="0">
              <a:buNone/>
            </a:pPr>
            <a:r>
              <a:rPr lang="en-US" dirty="0"/>
              <a:t>Making sense of institutional irrationality in relation to leadership and authority</a:t>
            </a:r>
          </a:p>
        </p:txBody>
      </p:sp>
    </p:spTree>
    <p:extLst>
      <p:ext uri="{BB962C8B-B14F-4D97-AF65-F5344CB8AC3E}">
        <p14:creationId xmlns:p14="http://schemas.microsoft.com/office/powerpoint/2010/main" val="357821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B170-769F-5D4D-827D-DBA1B4CF9FDD}"/>
              </a:ext>
            </a:extLst>
          </p:cNvPr>
          <p:cNvSpPr>
            <a:spLocks noGrp="1"/>
          </p:cNvSpPr>
          <p:nvPr>
            <p:ph type="title"/>
          </p:nvPr>
        </p:nvSpPr>
        <p:spPr/>
        <p:txBody>
          <a:bodyPr/>
          <a:lstStyle/>
          <a:p>
            <a:r>
              <a:rPr lang="en-US" dirty="0"/>
              <a:t>How do we become a member?</a:t>
            </a:r>
          </a:p>
        </p:txBody>
      </p:sp>
      <p:graphicFrame>
        <p:nvGraphicFramePr>
          <p:cNvPr id="4" name="Content Placeholder 3">
            <a:extLst>
              <a:ext uri="{FF2B5EF4-FFF2-40B4-BE49-F238E27FC236}">
                <a16:creationId xmlns:a16="http://schemas.microsoft.com/office/drawing/2014/main" id="{924725AF-3D62-0340-AEDA-8CE8803E83D4}"/>
              </a:ext>
            </a:extLst>
          </p:cNvPr>
          <p:cNvGraphicFramePr>
            <a:graphicFrameLocks noGrp="1"/>
          </p:cNvGraphicFramePr>
          <p:nvPr>
            <p:ph idx="1"/>
            <p:extLst>
              <p:ext uri="{D42A27DB-BD31-4B8C-83A1-F6EECF244321}">
                <p14:modId xmlns:p14="http://schemas.microsoft.com/office/powerpoint/2010/main" val="1093243724"/>
              </p:ext>
            </p:extLst>
          </p:nvPr>
        </p:nvGraphicFramePr>
        <p:xfrm>
          <a:off x="680321" y="2336873"/>
          <a:ext cx="9814497"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69728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9419</TotalTime>
  <Words>1515</Words>
  <Application>Microsoft Macintosh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Trebuchet MS</vt:lpstr>
      <vt:lpstr>Berlin</vt:lpstr>
      <vt:lpstr>PowerPoint Presentation</vt:lpstr>
      <vt:lpstr>Four issues</vt:lpstr>
      <vt:lpstr>What are we up to in putting on conferences?</vt:lpstr>
      <vt:lpstr>What conversations are happening in society that our work speaks to?</vt:lpstr>
      <vt:lpstr>Institutions losing touch with mission:  </vt:lpstr>
      <vt:lpstr>Institutions losing touch with mission: Can we as members do anything about it?</vt:lpstr>
      <vt:lpstr>How to mobilize and strengthen citizen role?</vt:lpstr>
      <vt:lpstr>What do we learn in Group Relations Conferences?</vt:lpstr>
      <vt:lpstr>How do we become a member?</vt:lpstr>
      <vt:lpstr>Leader Power vs Leader Authority</vt:lpstr>
      <vt:lpstr>Organizations vs. Institutions</vt:lpstr>
      <vt:lpstr>Open Systems</vt:lpstr>
      <vt:lpstr>Mission: a boundary to the outside world</vt:lpstr>
      <vt:lpstr> Mission example: values and ideals  </vt:lpstr>
      <vt:lpstr>Joining: How are they right?</vt:lpstr>
      <vt:lpstr>The interpretive stance</vt:lpstr>
      <vt:lpstr>The interpretive stance</vt:lpstr>
      <vt:lpstr>Managing the Pressures of Society/Culture</vt:lpstr>
      <vt:lpstr>Citizen stories: Frank (America)</vt:lpstr>
      <vt:lpstr>Frank (America)</vt:lpstr>
      <vt:lpstr>Citizen Stories: Tom (UK)</vt:lpstr>
      <vt:lpstr>Tom (UK)</vt:lpstr>
      <vt:lpstr>Integrating memberships into citizen role</vt:lpstr>
      <vt:lpstr>Humanity is a multicellular learning system in the process of development</vt:lpstr>
      <vt:lpstr>Four issues: group relations 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Shapiro</dc:creator>
  <cp:lastModifiedBy>Jack Lampl</cp:lastModifiedBy>
  <cp:revision>61</cp:revision>
  <cp:lastPrinted>2019-09-01T18:59:23Z</cp:lastPrinted>
  <dcterms:created xsi:type="dcterms:W3CDTF">2019-09-01T17:18:31Z</dcterms:created>
  <dcterms:modified xsi:type="dcterms:W3CDTF">2019-11-24T17:37:29Z</dcterms:modified>
</cp:coreProperties>
</file>